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74" r:id="rId3"/>
    <p:sldId id="278" r:id="rId4"/>
    <p:sldId id="286" r:id="rId5"/>
    <p:sldId id="279" r:id="rId6"/>
    <p:sldId id="280" r:id="rId7"/>
    <p:sldId id="281" r:id="rId8"/>
    <p:sldId id="288" r:id="rId9"/>
    <p:sldId id="289" r:id="rId10"/>
    <p:sldId id="287" r:id="rId11"/>
    <p:sldId id="282" r:id="rId12"/>
    <p:sldId id="285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3910" autoAdjust="0"/>
  </p:normalViewPr>
  <p:slideViewPr>
    <p:cSldViewPr snapToGrid="0">
      <p:cViewPr varScale="1">
        <p:scale>
          <a:sx n="64" d="100"/>
          <a:sy n="64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F31F5-D5F4-482C-8016-0F034F77687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7C4C6-812B-4ECD-8A08-65B070B4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2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C4C6-812B-4ECD-8A08-65B070B4B1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1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329F-A9DD-4A29-BCB5-2C334D74848F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3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5B23-F048-44AD-B4CC-BDA34164FE5B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7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94C0-115E-44BD-83ED-6613265DC936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5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7E41-178A-4A03-ABE5-957E897D7BC4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7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4A66-DE40-4F51-9042-61EE68284447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2167-BFA3-4936-9052-9A57582F456F}" type="datetime1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DD42-00D4-4E43-8207-0DDB522133D4}" type="datetime1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5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AA42-0630-4010-8AD5-E4C014A1103C}" type="datetime1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4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202D-FBEB-40A8-AA7B-12ECCCC50BE5}" type="datetime1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EC01-81EE-4331-95FC-16F503342B8D}" type="datetime1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6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F3A4-876B-4677-8715-C7638540EBE3}" type="datetime1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DD24-ED4F-4BDD-BDDA-CC14F95F2C9E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4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86" y="138076"/>
            <a:ext cx="10515600" cy="744147"/>
          </a:xfrm>
        </p:spPr>
        <p:txBody>
          <a:bodyPr/>
          <a:lstStyle/>
          <a:p>
            <a:r>
              <a:rPr lang="en-US" dirty="0"/>
              <a:t>Unit 4-3  Operating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238" y="84137"/>
            <a:ext cx="2133600" cy="5619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86" y="1554726"/>
            <a:ext cx="11649878" cy="375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5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3078"/>
            <a:ext cx="10515600" cy="603063"/>
          </a:xfrm>
        </p:spPr>
        <p:txBody>
          <a:bodyPr>
            <a:normAutofit fontScale="90000"/>
          </a:bodyPr>
          <a:lstStyle/>
          <a:p>
            <a:r>
              <a:rPr lang="en-US" dirty="0"/>
              <a:t>Unit 4-3-C Reference Key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949"/>
          <a:stretch/>
        </p:blipFill>
        <p:spPr>
          <a:xfrm>
            <a:off x="152400" y="726141"/>
            <a:ext cx="5810761" cy="33282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10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/>
          <a:srcRect t="50860"/>
          <a:stretch/>
        </p:blipFill>
        <p:spPr>
          <a:xfrm>
            <a:off x="6139917" y="2783542"/>
            <a:ext cx="5810762" cy="326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8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1" y="174908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 dirty="0"/>
              <a:t>Unit 4-3-A Handout (Icons)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75" y="33132"/>
            <a:ext cx="2133600" cy="5619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7149"/>
          <a:stretch/>
        </p:blipFill>
        <p:spPr>
          <a:xfrm>
            <a:off x="9302" y="780454"/>
            <a:ext cx="7090746" cy="1669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58" t="779" r="75141" b="76019"/>
          <a:stretch/>
        </p:blipFill>
        <p:spPr>
          <a:xfrm>
            <a:off x="162951" y="2694302"/>
            <a:ext cx="1654555" cy="892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22808" b="5623"/>
          <a:stretch/>
        </p:blipFill>
        <p:spPr>
          <a:xfrm>
            <a:off x="1817506" y="2369448"/>
            <a:ext cx="9894022" cy="39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15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267" y="176866"/>
            <a:ext cx="10515600" cy="629957"/>
          </a:xfrm>
        </p:spPr>
        <p:txBody>
          <a:bodyPr>
            <a:normAutofit fontScale="90000"/>
          </a:bodyPr>
          <a:lstStyle/>
          <a:p>
            <a:r>
              <a:rPr lang="en-US" dirty="0"/>
              <a:t>4-3  Windows and Mac (Same and Different)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267" y="806823"/>
            <a:ext cx="9742029" cy="51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6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1" y="174908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 dirty="0"/>
              <a:t>Unit 4-3-B Handout (</a:t>
            </a:r>
            <a:r>
              <a:rPr lang="en-US" sz="3600" dirty="0"/>
              <a:t>Compare Windows and Mac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75" y="33132"/>
            <a:ext cx="2133600" cy="5619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9" t="46519" r="-689"/>
          <a:stretch/>
        </p:blipFill>
        <p:spPr>
          <a:xfrm>
            <a:off x="946409" y="752028"/>
            <a:ext cx="6524625" cy="1324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59" y="2048044"/>
            <a:ext cx="7118297" cy="4308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2434" r="1660" b="4609"/>
          <a:stretch/>
        </p:blipFill>
        <p:spPr>
          <a:xfrm>
            <a:off x="8505265" y="4612658"/>
            <a:ext cx="3559399" cy="15583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11073" y="4202544"/>
            <a:ext cx="56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56073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1" y="174908"/>
            <a:ext cx="10515600" cy="354805"/>
          </a:xfrm>
        </p:spPr>
        <p:txBody>
          <a:bodyPr>
            <a:normAutofit fontScale="90000"/>
          </a:bodyPr>
          <a:lstStyle/>
          <a:p>
            <a:r>
              <a:rPr lang="en-US" dirty="0"/>
              <a:t>Unit 4-3-C Handout (</a:t>
            </a:r>
            <a:r>
              <a:rPr lang="en-US" sz="3600" dirty="0"/>
              <a:t>Software and Hardware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75" y="33132"/>
            <a:ext cx="2133600" cy="5619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9612"/>
          <a:stretch/>
        </p:blipFill>
        <p:spPr>
          <a:xfrm>
            <a:off x="1091946" y="595107"/>
            <a:ext cx="8192515" cy="1623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125" y="2131258"/>
            <a:ext cx="6462461" cy="2741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168" y="4872580"/>
            <a:ext cx="5235237" cy="22526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4118" y="1181263"/>
            <a:ext cx="191078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6813" y="1167713"/>
            <a:ext cx="18993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keyboard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4468" y="1181263"/>
            <a:ext cx="191078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Operating 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5327" y="1167713"/>
            <a:ext cx="191078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Program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4118" y="1601462"/>
            <a:ext cx="191078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Screen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75340" y="1601462"/>
            <a:ext cx="191078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4468" y="1585811"/>
            <a:ext cx="191078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Email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33596" y="1602439"/>
            <a:ext cx="18424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Laptop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r="7084" b="3508"/>
          <a:stretch/>
        </p:blipFill>
        <p:spPr>
          <a:xfrm>
            <a:off x="7526587" y="2876760"/>
            <a:ext cx="4060810" cy="26995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10600" y="2414137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3854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1" y="174908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 dirty="0"/>
              <a:t>Unit 4-3 Operating Systems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167" y="971734"/>
            <a:ext cx="1128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4-3 Learning Objective Standards</a:t>
            </a:r>
          </a:p>
          <a:p>
            <a:pPr lvl="1"/>
            <a:r>
              <a:rPr lang="en-US" sz="2800" dirty="0"/>
              <a:t>1. Identify the operating system used by a computer.  </a:t>
            </a:r>
          </a:p>
          <a:p>
            <a:pPr lvl="1"/>
            <a:r>
              <a:rPr lang="en-US" sz="2800" dirty="0"/>
              <a:t>2. Identify the parts of the Windows 10 interface (desktop, taskbar, etc.).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75" y="33132"/>
            <a:ext cx="2133600" cy="5619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0167" y="3163950"/>
            <a:ext cx="2718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4-3 Vocabulary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8230" y="3950727"/>
            <a:ext cx="994557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b="1" dirty="0"/>
              <a:t>Dock</a:t>
            </a:r>
          </a:p>
          <a:p>
            <a:r>
              <a:rPr lang="en-US" sz="2400" b="1" dirty="0"/>
              <a:t>Firmware (chip)	</a:t>
            </a:r>
          </a:p>
          <a:p>
            <a:r>
              <a:rPr lang="en-US" sz="2400" b="1" dirty="0"/>
              <a:t>Hardware                       </a:t>
            </a:r>
          </a:p>
          <a:p>
            <a:r>
              <a:rPr lang="en-US" sz="2400" b="1" dirty="0"/>
              <a:t>Mac OS</a:t>
            </a:r>
          </a:p>
          <a:p>
            <a:r>
              <a:rPr lang="en-US" sz="2400" b="1" dirty="0"/>
              <a:t>Operating system</a:t>
            </a:r>
          </a:p>
          <a:p>
            <a:r>
              <a:rPr lang="en-US" sz="2400" b="1" dirty="0"/>
              <a:t>Peripherals</a:t>
            </a:r>
          </a:p>
          <a:p>
            <a:r>
              <a:rPr lang="en-US" sz="2400" b="1" dirty="0"/>
              <a:t>Software</a:t>
            </a:r>
          </a:p>
          <a:p>
            <a:r>
              <a:rPr lang="en-US" sz="2400" b="1" dirty="0"/>
              <a:t>Task Bar</a:t>
            </a:r>
          </a:p>
          <a:p>
            <a:r>
              <a:rPr lang="en-US" sz="2400" b="1" dirty="0"/>
              <a:t>Utilities</a:t>
            </a:r>
          </a:p>
          <a:p>
            <a:r>
              <a:rPr lang="en-US" sz="2400" b="1" dirty="0"/>
              <a:t>Windows </a:t>
            </a:r>
          </a:p>
        </p:txBody>
      </p:sp>
    </p:spTree>
    <p:extLst>
      <p:ext uri="{BB962C8B-B14F-4D97-AF65-F5344CB8AC3E}">
        <p14:creationId xmlns:p14="http://schemas.microsoft.com/office/powerpoint/2010/main" val="214391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1" y="174908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 dirty="0"/>
              <a:t>Unit 4-3-A Reference DESKS: (Compare)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75" y="33132"/>
            <a:ext cx="2133600" cy="5619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201" y="922230"/>
            <a:ext cx="6158166" cy="44574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965" y="1015306"/>
            <a:ext cx="5938722" cy="4608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56647" y="780454"/>
            <a:ext cx="83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DESK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51973" y="737564"/>
            <a:ext cx="83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DESK 2</a:t>
            </a:r>
          </a:p>
        </p:txBody>
      </p:sp>
    </p:spTree>
    <p:extLst>
      <p:ext uri="{BB962C8B-B14F-4D97-AF65-F5344CB8AC3E}">
        <p14:creationId xmlns:p14="http://schemas.microsoft.com/office/powerpoint/2010/main" val="35917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1" y="174908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 dirty="0"/>
              <a:t>Unit 4-3-B Reference Hardware and Software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75" y="33132"/>
            <a:ext cx="2133600" cy="5619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360" b="1178"/>
          <a:stretch/>
        </p:blipFill>
        <p:spPr>
          <a:xfrm>
            <a:off x="283951" y="922230"/>
            <a:ext cx="8592737" cy="5223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6688" y="1558977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73615" y="1954026"/>
            <a:ext cx="93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Scanner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4827" y="2404134"/>
            <a:ext cx="9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73615" y="2915242"/>
            <a:ext cx="101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4827" y="3365350"/>
            <a:ext cx="107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Keyboard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64827" y="3815458"/>
            <a:ext cx="118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Drive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55617" y="4210507"/>
            <a:ext cx="149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Reality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55617" y="4646547"/>
            <a:ext cx="9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Robotics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7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1" y="174908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 dirty="0"/>
              <a:t>Unit 4-3-B Reference Hardware and Software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75" y="33132"/>
            <a:ext cx="2133600" cy="5619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0454"/>
            <a:ext cx="10614828" cy="52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9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1" y="174908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 dirty="0"/>
              <a:t>Unit 4-3-D Reference Operation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75" y="33132"/>
            <a:ext cx="2133600" cy="5619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28" t="43477" r="6747"/>
          <a:stretch/>
        </p:blipFill>
        <p:spPr>
          <a:xfrm>
            <a:off x="0" y="1200653"/>
            <a:ext cx="12053338" cy="5155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951" y="794426"/>
            <a:ext cx="3099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#1 Windows or Mac</a:t>
            </a:r>
          </a:p>
        </p:txBody>
      </p:sp>
    </p:spTree>
    <p:extLst>
      <p:ext uri="{BB962C8B-B14F-4D97-AF65-F5344CB8AC3E}">
        <p14:creationId xmlns:p14="http://schemas.microsoft.com/office/powerpoint/2010/main" val="15637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1" y="174908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 dirty="0"/>
              <a:t>Unit 4-3-D Reference Operation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75" y="33132"/>
            <a:ext cx="2133600" cy="5619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951" y="774398"/>
            <a:ext cx="3099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#2 Windows or Mac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39" t="3208" r="5562" b="6817"/>
          <a:stretch/>
        </p:blipFill>
        <p:spPr>
          <a:xfrm>
            <a:off x="162950" y="1289897"/>
            <a:ext cx="11737133" cy="48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5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1" y="174908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 dirty="0"/>
              <a:t>Unit 4-3-D Reference Operation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75" y="33132"/>
            <a:ext cx="2133600" cy="5619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951" y="774398"/>
            <a:ext cx="3099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#3 Windows or Mac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402"/>
          <a:stretch/>
        </p:blipFill>
        <p:spPr>
          <a:xfrm>
            <a:off x="0" y="1297618"/>
            <a:ext cx="11353800" cy="49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5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1" y="174908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 dirty="0"/>
              <a:t>Unit 4-3-D Reference Operation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75" y="33132"/>
            <a:ext cx="2133600" cy="5619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951" y="774398"/>
            <a:ext cx="3099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#4 Windows or Mac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0173"/>
          <a:stretch/>
        </p:blipFill>
        <p:spPr>
          <a:xfrm>
            <a:off x="162951" y="1480180"/>
            <a:ext cx="11285851" cy="45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9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166</Words>
  <Application>Microsoft Office PowerPoint</Application>
  <PresentationFormat>Widescreen</PresentationFormat>
  <Paragraphs>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Unit 4-3  Operating Systems</vt:lpstr>
      <vt:lpstr>Unit 4-3 Operating Systems</vt:lpstr>
      <vt:lpstr>Unit 4-3-A Reference DESKS: (Compare)</vt:lpstr>
      <vt:lpstr>Unit 4-3-B Reference Hardware and Software</vt:lpstr>
      <vt:lpstr>Unit 4-3-B Reference Hardware and Software</vt:lpstr>
      <vt:lpstr>Unit 4-3-D Reference Operation Systems</vt:lpstr>
      <vt:lpstr>Unit 4-3-D Reference Operation Systems</vt:lpstr>
      <vt:lpstr>Unit 4-3-D Reference Operation Systems</vt:lpstr>
      <vt:lpstr>Unit 4-3-D Reference Operation Systems</vt:lpstr>
      <vt:lpstr>Unit 4-3-C Reference Key</vt:lpstr>
      <vt:lpstr>Unit 4-3-A Handout (Icons)</vt:lpstr>
      <vt:lpstr>4-3  Windows and Mac (Same and Different)</vt:lpstr>
      <vt:lpstr>Unit 4-3-B Handout (Compare Windows and Mac)</vt:lpstr>
      <vt:lpstr>Unit 4-3-C Handout (Software and Hardware)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Computer Skills  Lesson 1  Devices and Computer Log On</dc:title>
  <dc:creator>Jodi</dc:creator>
  <cp:lastModifiedBy>Jodi</cp:lastModifiedBy>
  <cp:revision>76</cp:revision>
  <cp:lastPrinted>2023-08-21T20:57:28Z</cp:lastPrinted>
  <dcterms:created xsi:type="dcterms:W3CDTF">2023-08-15T18:20:15Z</dcterms:created>
  <dcterms:modified xsi:type="dcterms:W3CDTF">2023-11-10T20:03:12Z</dcterms:modified>
</cp:coreProperties>
</file>