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47" d="100"/>
          <a:sy n="47" d="100"/>
        </p:scale>
        <p:origin x="19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10/30/2023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375" y="1220383"/>
            <a:ext cx="6534625" cy="52364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TABE  </a:t>
            </a:r>
            <a:r>
              <a:rPr lang="en-US" dirty="0" smtClean="0"/>
              <a:t>Math-E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PAXEN</a:t>
            </a:r>
            <a:br>
              <a:rPr lang="en-US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3100" dirty="0" smtClean="0"/>
              <a:t>Unit-5  Measurement and Data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Lesson 32</a:t>
            </a:r>
            <a:br>
              <a:rPr lang="en-US" sz="3100" dirty="0" smtClean="0"/>
            </a:br>
            <a:r>
              <a:rPr lang="en-US" sz="3100" dirty="0" smtClean="0"/>
              <a:t>Standard Units</a:t>
            </a:r>
            <a:br>
              <a:rPr lang="en-US" sz="3100" dirty="0" smtClean="0"/>
            </a:br>
            <a:r>
              <a:rPr lang="en-US" sz="3100" dirty="0" smtClean="0"/>
              <a:t>Estimate Feet and Inches</a:t>
            </a:r>
            <a:br>
              <a:rPr lang="en-US" sz="3100" dirty="0" smtClean="0"/>
            </a:b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54" y="95112"/>
            <a:ext cx="2074534" cy="915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9686" y="6896621"/>
            <a:ext cx="3460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Revised: October </a:t>
            </a:r>
            <a:r>
              <a:rPr lang="en-US" sz="2400" dirty="0" smtClean="0"/>
              <a:t>16, </a:t>
            </a:r>
            <a:r>
              <a:rPr lang="en-US" sz="2400" dirty="0"/>
              <a:t>2023</a:t>
            </a:r>
          </a:p>
          <a:p>
            <a:pPr algn="ctr"/>
            <a:r>
              <a:rPr lang="en-US" sz="2400" dirty="0"/>
              <a:t>Nolan Tomboulian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79352" y="7937653"/>
            <a:ext cx="6248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Some graphics may not have copied well during the scan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6379"/>
            <a:ext cx="6858000" cy="735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Math-E  - Lesson 32 – Estimate Measures</a:t>
            </a:r>
            <a:endParaRPr lang="en-US" sz="3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8" t="6794" r="1926" b="5496"/>
          <a:stretch/>
        </p:blipFill>
        <p:spPr>
          <a:xfrm>
            <a:off x="284480" y="975359"/>
            <a:ext cx="6441440" cy="822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735720"/>
          </a:xfrm>
        </p:spPr>
        <p:txBody>
          <a:bodyPr>
            <a:normAutofit fontScale="90000"/>
          </a:bodyPr>
          <a:lstStyle/>
          <a:p>
            <a:r>
              <a:rPr lang="en-US" dirty="0"/>
              <a:t>Math-E  - Lesson 32 – Estimate Measures</a:t>
            </a:r>
            <a:endParaRPr lang="en-US" sz="3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" t="2215" r="4000" b="8512"/>
          <a:stretch/>
        </p:blipFill>
        <p:spPr>
          <a:xfrm>
            <a:off x="142240" y="711200"/>
            <a:ext cx="6441440" cy="806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" y="156379"/>
            <a:ext cx="6858000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Lesson 32 – Estimate Measures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90" y="892099"/>
            <a:ext cx="6248815" cy="3944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90" y="4836328"/>
            <a:ext cx="6199254" cy="444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0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7239" y="156379"/>
            <a:ext cx="6302536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</a:t>
            </a:r>
            <a:r>
              <a:rPr lang="en-US" dirty="0" smtClean="0"/>
              <a:t>Practice</a:t>
            </a:r>
            <a:r>
              <a:rPr lang="en-US" dirty="0" smtClean="0"/>
              <a:t> </a:t>
            </a:r>
            <a:r>
              <a:rPr lang="en-US" dirty="0"/>
              <a:t>32 – Estimate Measures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b="4016"/>
          <a:stretch/>
        </p:blipFill>
        <p:spPr>
          <a:xfrm>
            <a:off x="182880" y="874201"/>
            <a:ext cx="6675120" cy="871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22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6115924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</a:t>
            </a:r>
            <a:r>
              <a:rPr lang="en-US" dirty="0" smtClean="0"/>
              <a:t>Practice</a:t>
            </a:r>
            <a:r>
              <a:rPr lang="en-US" dirty="0" smtClean="0"/>
              <a:t> </a:t>
            </a:r>
            <a:r>
              <a:rPr lang="en-US" dirty="0"/>
              <a:t>32 – Estimate Measures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" r="1630"/>
          <a:stretch/>
        </p:blipFill>
        <p:spPr>
          <a:xfrm>
            <a:off x="278250" y="825190"/>
            <a:ext cx="6502400" cy="899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71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6115924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</a:t>
            </a:r>
            <a:r>
              <a:rPr lang="en-US"/>
              <a:t>- </a:t>
            </a:r>
            <a:r>
              <a:rPr lang="en-US" smtClean="0"/>
              <a:t>Practice</a:t>
            </a:r>
            <a:r>
              <a:rPr lang="en-US" smtClean="0"/>
              <a:t> </a:t>
            </a:r>
            <a:r>
              <a:rPr lang="en-US" dirty="0"/>
              <a:t>32 – Estimate Measures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" y="825190"/>
            <a:ext cx="3593592" cy="76306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127" y="1299733"/>
            <a:ext cx="3348990" cy="377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29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693</TotalTime>
  <Words>72</Words>
  <Application>Microsoft Office PowerPoint</Application>
  <PresentationFormat>Custom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Math-E  PAXEN  Unit-5  Measurement and Data Lesson 32 Standard Units Estimate Feet and Inches </vt:lpstr>
      <vt:lpstr>Math-E  - Lesson 32 – Estimate Measures</vt:lpstr>
      <vt:lpstr>Math-E  - Lesson 32 – Estimate Measures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Jodi</cp:lastModifiedBy>
  <cp:revision>87</cp:revision>
  <dcterms:created xsi:type="dcterms:W3CDTF">2023-08-22T23:14:52Z</dcterms:created>
  <dcterms:modified xsi:type="dcterms:W3CDTF">2023-10-30T15:50:36Z</dcterms:modified>
</cp:coreProperties>
</file>