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100" dirty="0" smtClean="0"/>
              <a:t>Unit-4  Fractions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</a:t>
            </a:r>
            <a:r>
              <a:rPr lang="en-US" sz="3100" dirty="0" smtClean="0"/>
              <a:t>29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Compare Fractions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89662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79"/>
            <a:ext cx="6858000" cy="735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 </a:t>
            </a:r>
            <a:r>
              <a:rPr lang="en-US" dirty="0" smtClean="0"/>
              <a:t>29 </a:t>
            </a:r>
            <a:r>
              <a:rPr lang="en-US" dirty="0" smtClean="0"/>
              <a:t>– </a:t>
            </a:r>
            <a:r>
              <a:rPr lang="en-US" dirty="0" smtClean="0"/>
              <a:t>Compare Fractions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t="1593" b="5030"/>
          <a:stretch/>
        </p:blipFill>
        <p:spPr>
          <a:xfrm>
            <a:off x="111967" y="892099"/>
            <a:ext cx="6634065" cy="862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Math-E  - Lesson 29 – Compare Fractions</a:t>
            </a:r>
            <a:endParaRPr lang="en-US" sz="3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1" t="-202" r="10748" b="11876"/>
          <a:stretch/>
        </p:blipFill>
        <p:spPr>
          <a:xfrm>
            <a:off x="186612" y="735720"/>
            <a:ext cx="6214188" cy="816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56379"/>
            <a:ext cx="6858000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29 – Compare Fractions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9" y="1028769"/>
            <a:ext cx="6165071" cy="395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7239" y="156379"/>
            <a:ext cx="630253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29 – Compare Fractions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4"/>
          <a:stretch/>
        </p:blipFill>
        <p:spPr>
          <a:xfrm>
            <a:off x="0" y="806974"/>
            <a:ext cx="6858000" cy="84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29 – Compare Fractions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r="2857" b="2696"/>
          <a:stretch/>
        </p:blipFill>
        <p:spPr>
          <a:xfrm>
            <a:off x="205272" y="673146"/>
            <a:ext cx="6456785" cy="89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29 – Compare Fractions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615"/>
            <a:ext cx="6455368" cy="3760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/>
          <a:stretch/>
        </p:blipFill>
        <p:spPr>
          <a:xfrm>
            <a:off x="373223" y="4683248"/>
            <a:ext cx="6143969" cy="651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</TotalTime>
  <Words>72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Unit-4  Fractions  Lesson 29 Compare Fractions </vt:lpstr>
      <vt:lpstr>Math-E  - Lesson 29 – Compare Fractions</vt:lpstr>
      <vt:lpstr>Math-E  - Lesson 29 – Compare Fractions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83</cp:revision>
  <dcterms:created xsi:type="dcterms:W3CDTF">2023-08-22T23:14:52Z</dcterms:created>
  <dcterms:modified xsi:type="dcterms:W3CDTF">2023-10-28T11:53:09Z</dcterms:modified>
</cp:coreProperties>
</file>