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Unit-3  Multiply and Divide</a:t>
            </a:r>
            <a:br>
              <a:rPr lang="en-US" sz="3100" dirty="0" smtClean="0"/>
            </a:br>
            <a:r>
              <a:rPr lang="en-US" sz="3100" dirty="0" smtClean="0"/>
              <a:t>Whole 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20</a:t>
            </a:r>
            <a:br>
              <a:rPr lang="en-US" sz="3100" dirty="0" smtClean="0"/>
            </a:br>
            <a:r>
              <a:rPr lang="en-US" sz="3100" dirty="0" smtClean="0"/>
              <a:t>Fact Families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Fact Families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1224" b="5237"/>
          <a:stretch/>
        </p:blipFill>
        <p:spPr>
          <a:xfrm>
            <a:off x="223934" y="1007706"/>
            <a:ext cx="6634065" cy="88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 </a:t>
            </a:r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Fact Families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" b="3555"/>
          <a:stretch/>
        </p:blipFill>
        <p:spPr>
          <a:xfrm>
            <a:off x="0" y="936702"/>
            <a:ext cx="6858000" cy="87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 </a:t>
            </a:r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Fact Families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1" y="892099"/>
            <a:ext cx="6755478" cy="72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</a:t>
            </a:r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Fact Families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1763" b="3690"/>
          <a:stretch/>
        </p:blipFill>
        <p:spPr>
          <a:xfrm>
            <a:off x="149290" y="783770"/>
            <a:ext cx="6708710" cy="87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</a:t>
            </a:r>
            <a:r>
              <a:rPr lang="en-US" dirty="0" smtClean="0"/>
              <a:t>20 – Fact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b="3137"/>
          <a:stretch/>
        </p:blipFill>
        <p:spPr>
          <a:xfrm>
            <a:off x="223934" y="825190"/>
            <a:ext cx="6634065" cy="88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</a:t>
            </a:r>
            <a:r>
              <a:rPr lang="en-US" dirty="0" smtClean="0"/>
              <a:t>20 </a:t>
            </a:r>
            <a:r>
              <a:rPr lang="en-US" dirty="0" smtClean="0"/>
              <a:t>– Fact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93" t="1685" r="118693" b="-1685"/>
          <a:stretch/>
        </p:blipFill>
        <p:spPr>
          <a:xfrm>
            <a:off x="-6216432" y="1134531"/>
            <a:ext cx="6775704" cy="9155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0" y="673968"/>
            <a:ext cx="3941068" cy="4884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8" y="5558106"/>
            <a:ext cx="4000010" cy="43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Unit-3  Multiply and Divide Whole Numbers  Lesson 20 Fact Families</vt:lpstr>
      <vt:lpstr>Math-E  - Lesson 20 – Fact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74</cp:revision>
  <dcterms:created xsi:type="dcterms:W3CDTF">2023-08-22T23:14:52Z</dcterms:created>
  <dcterms:modified xsi:type="dcterms:W3CDTF">2023-10-27T20:13:11Z</dcterms:modified>
</cp:coreProperties>
</file>