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48" y="1227959"/>
            <a:ext cx="6534625" cy="5067730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17 </a:t>
            </a:r>
            <a:br>
              <a:rPr lang="en-US" sz="3100" dirty="0" smtClean="0"/>
            </a:br>
            <a:r>
              <a:rPr lang="en-US" sz="3100" dirty="0" smtClean="0"/>
              <a:t>Multiplication With </a:t>
            </a:r>
            <a:br>
              <a:rPr lang="en-US" sz="3100" dirty="0" smtClean="0"/>
            </a:br>
            <a:r>
              <a:rPr lang="en-US" sz="3100" dirty="0" smtClean="0"/>
              <a:t>DISTRIBUTIVE PROPERTY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943" y="6627567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6099" y="7790442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Lesson 17 </a:t>
            </a:r>
            <a:r>
              <a:rPr lang="en-US" dirty="0" smtClean="0"/>
              <a:t>– Distributive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r="2490" b="10498"/>
          <a:stretch/>
        </p:blipFill>
        <p:spPr>
          <a:xfrm>
            <a:off x="165253" y="892099"/>
            <a:ext cx="6521986" cy="84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17 </a:t>
            </a:r>
            <a:r>
              <a:rPr lang="en-US" dirty="0" smtClean="0"/>
              <a:t>– Distributive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" b="13769"/>
          <a:stretch/>
        </p:blipFill>
        <p:spPr>
          <a:xfrm>
            <a:off x="115677" y="936702"/>
            <a:ext cx="6742323" cy="80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17 </a:t>
            </a:r>
            <a:r>
              <a:rPr lang="en-US" dirty="0" smtClean="0"/>
              <a:t>– Distributive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1005289"/>
            <a:ext cx="6402498" cy="59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17 </a:t>
            </a:r>
            <a:r>
              <a:rPr lang="en-US" dirty="0" smtClean="0"/>
              <a:t>– Distributive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8083" r="401" b="5615"/>
          <a:stretch/>
        </p:blipFill>
        <p:spPr>
          <a:xfrm>
            <a:off x="165252" y="1101687"/>
            <a:ext cx="6665205" cy="80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17 </a:t>
            </a:r>
            <a:r>
              <a:rPr lang="en-US" dirty="0" smtClean="0"/>
              <a:t>Distributive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r="2168" b="6216"/>
          <a:stretch/>
        </p:blipFill>
        <p:spPr>
          <a:xfrm>
            <a:off x="162499" y="1083411"/>
            <a:ext cx="6533002" cy="85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17 </a:t>
            </a:r>
            <a:r>
              <a:rPr lang="en-US" dirty="0" smtClean="0"/>
              <a:t>– Distributive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93" t="1685" r="118693" b="-1685"/>
          <a:stretch/>
        </p:blipFill>
        <p:spPr>
          <a:xfrm>
            <a:off x="-6216432" y="1134531"/>
            <a:ext cx="6775704" cy="915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51152"/>
          <a:stretch/>
        </p:blipFill>
        <p:spPr>
          <a:xfrm>
            <a:off x="1696974" y="825190"/>
            <a:ext cx="3309816" cy="6830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5" b="83372"/>
          <a:stretch/>
        </p:blipFill>
        <p:spPr>
          <a:xfrm>
            <a:off x="1619856" y="7655855"/>
            <a:ext cx="3464052" cy="15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65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17  Multiplication With  DISTRIBUTIVE PROPERTY</vt:lpstr>
      <vt:lpstr>Math-E  - Lesson 17 – Distributive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72</cp:revision>
  <dcterms:created xsi:type="dcterms:W3CDTF">2023-08-22T23:14:52Z</dcterms:created>
  <dcterms:modified xsi:type="dcterms:W3CDTF">2023-10-28T21:11:05Z</dcterms:modified>
</cp:coreProperties>
</file>