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91221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Unit-2  Add and Subtract Whole </a:t>
            </a:r>
            <a:r>
              <a:rPr lang="en-US" sz="3100" dirty="0" smtClean="0"/>
              <a:t>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Lesson-09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</a:t>
            </a:r>
            <a:r>
              <a:rPr lang="en-US" sz="3100" dirty="0" smtClean="0"/>
              <a:t>Use Drawings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247" y="551417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6101" y="6493841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Lesson-09 – Use Drawings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6897" b="4510"/>
          <a:stretch/>
        </p:blipFill>
        <p:spPr>
          <a:xfrm>
            <a:off x="274773" y="892099"/>
            <a:ext cx="6523463" cy="82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3802" y="0"/>
            <a:ext cx="6544198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Lesson-09 – Use Drawings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5251" r="2439" b="10128"/>
          <a:stretch/>
        </p:blipFill>
        <p:spPr>
          <a:xfrm>
            <a:off x="133815" y="936702"/>
            <a:ext cx="6556918" cy="77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488" y="156379"/>
            <a:ext cx="6386512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Lesson-09 – Use Drawings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892099"/>
            <a:ext cx="6470165" cy="4277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6" y="4840917"/>
            <a:ext cx="6099833" cy="35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Practice-09 – Use Drawings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7958" b="3815"/>
          <a:stretch/>
        </p:blipFill>
        <p:spPr>
          <a:xfrm>
            <a:off x="200722" y="825190"/>
            <a:ext cx="6657278" cy="80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Practice-09 – Use Drawings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1138" b="5611"/>
          <a:stretch/>
        </p:blipFill>
        <p:spPr>
          <a:xfrm>
            <a:off x="267628" y="707514"/>
            <a:ext cx="6512313" cy="86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Practice-09 – Use Drawings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" y="825190"/>
            <a:ext cx="3938862" cy="1311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" y="2136426"/>
            <a:ext cx="3938862" cy="76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PRAXEN  Unit-2  Add and Subtract Whole Numbers  Lesson-09   Use Drawings</vt:lpstr>
      <vt:lpstr>Math-E  - Lesson-09 – Use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59</cp:revision>
  <dcterms:created xsi:type="dcterms:W3CDTF">2023-08-22T23:14:52Z</dcterms:created>
  <dcterms:modified xsi:type="dcterms:W3CDTF">2023-10-27T18:19:06Z</dcterms:modified>
</cp:coreProperties>
</file>