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8" y="1268963"/>
            <a:ext cx="6534625" cy="4721673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Unit-2  </a:t>
            </a:r>
            <a:r>
              <a:rPr lang="en-US" sz="3100" dirty="0" smtClean="0"/>
              <a:t>Add and Subtract Whole </a:t>
            </a:r>
            <a:r>
              <a:rPr lang="en-US" sz="3100" dirty="0" smtClean="0"/>
              <a:t>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Lesson-07 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3-Digit </a:t>
            </a:r>
            <a:r>
              <a:rPr lang="en-US" sz="3100" dirty="0" smtClean="0"/>
              <a:t>Addition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8" y="6942372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050" y="8173616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Lesson-07 – 3-Digit Addition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b="15105"/>
          <a:stretch/>
        </p:blipFill>
        <p:spPr>
          <a:xfrm>
            <a:off x="490654" y="892099"/>
            <a:ext cx="6367346" cy="7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488" y="0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Lesson-07 – 3-Digit Addition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2" b="14963"/>
          <a:stretch/>
        </p:blipFill>
        <p:spPr>
          <a:xfrm>
            <a:off x="471488" y="735720"/>
            <a:ext cx="6152336" cy="91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8" y="156379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Lesson-07 – 3-Digit Addition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6"/>
          <a:stretch/>
        </p:blipFill>
        <p:spPr>
          <a:xfrm>
            <a:off x="259739" y="693548"/>
            <a:ext cx="6288882" cy="4446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140309"/>
            <a:ext cx="6055513" cy="44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Practice-07 – 3-Digit Addition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 b="2927"/>
          <a:stretch/>
        </p:blipFill>
        <p:spPr>
          <a:xfrm>
            <a:off x="0" y="1137655"/>
            <a:ext cx="6858000" cy="79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Practice-07 – 3-Digit Addition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b="7227"/>
          <a:stretch/>
        </p:blipFill>
        <p:spPr>
          <a:xfrm>
            <a:off x="341507" y="825190"/>
            <a:ext cx="6590371" cy="84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Practice-07 – 3-Digit Addition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8" y="1004839"/>
            <a:ext cx="3495294" cy="4069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06" y="825190"/>
            <a:ext cx="3495294" cy="80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Unit-2  Add and Subtract Whole Numbers  Lesson-07   3-Digit Addition</vt:lpstr>
      <vt:lpstr>Math-E  - Lesson-07 – 3-Digit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57</cp:revision>
  <dcterms:created xsi:type="dcterms:W3CDTF">2023-08-22T23:14:52Z</dcterms:created>
  <dcterms:modified xsi:type="dcterms:W3CDTF">2023-10-27T18:16:20Z</dcterms:modified>
</cp:coreProperties>
</file>