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2" d="100"/>
          <a:sy n="52" d="100"/>
        </p:scale>
        <p:origin x="23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191221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PRAXEN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006" dirty="0"/>
              <a:t/>
            </a:r>
            <a:br>
              <a:rPr lang="en-US" sz="5006" dirty="0"/>
            </a:br>
            <a:r>
              <a:rPr lang="en-US" sz="3100" dirty="0" smtClean="0"/>
              <a:t>Unit-2  Add and Subtract Whole </a:t>
            </a:r>
            <a:r>
              <a:rPr lang="en-US" sz="3100" dirty="0" smtClean="0"/>
              <a:t>Numbers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Lesson-06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 </a:t>
            </a:r>
            <a:r>
              <a:rPr lang="en-US" sz="3100" dirty="0" smtClean="0"/>
              <a:t>2-Digit Addition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3941" y="5691498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7701" y="6794543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graphics may not have copied well during the scan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56379"/>
            <a:ext cx="6386512" cy="735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Math-E  - Lesson-06 – 2-Digit Addition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" b="4145"/>
          <a:stretch/>
        </p:blipFill>
        <p:spPr>
          <a:xfrm>
            <a:off x="133815" y="892099"/>
            <a:ext cx="6724185" cy="896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1488" y="0"/>
            <a:ext cx="6386512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Lesson-06 – 2-Digit Addition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" r="4251" b="5800"/>
          <a:stretch/>
        </p:blipFill>
        <p:spPr>
          <a:xfrm>
            <a:off x="291500" y="735720"/>
            <a:ext cx="6566500" cy="854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1488" y="156379"/>
            <a:ext cx="6386512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Math-E  - Lesson-06 – 2-Digit Addition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/>
          <a:stretch/>
        </p:blipFill>
        <p:spPr>
          <a:xfrm>
            <a:off x="471488" y="806692"/>
            <a:ext cx="4921606" cy="900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Practice-06 – 2-Digit Addition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6" r="2439" b="3469"/>
          <a:stretch/>
        </p:blipFill>
        <p:spPr>
          <a:xfrm>
            <a:off x="167268" y="825190"/>
            <a:ext cx="6690732" cy="800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Practice-06 – 2-Digit Addition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1"/>
          <a:stretch/>
        </p:blipFill>
        <p:spPr>
          <a:xfrm>
            <a:off x="0" y="707514"/>
            <a:ext cx="6858000" cy="863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Practice-06 – 2--Digit Addition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9" b="45430"/>
          <a:stretch/>
        </p:blipFill>
        <p:spPr>
          <a:xfrm>
            <a:off x="3429000" y="690456"/>
            <a:ext cx="3499741" cy="5063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9" r="49351"/>
          <a:stretch/>
        </p:blipFill>
        <p:spPr>
          <a:xfrm>
            <a:off x="-44489" y="825190"/>
            <a:ext cx="3473489" cy="323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32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67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PRAXEN  Unit-2  Add and Subtract Whole Numbers  Lesson-06   2-Digit Addition</vt:lpstr>
      <vt:lpstr>Math-E  - Lesson-06 – 2-Digit Addition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57</cp:revision>
  <dcterms:created xsi:type="dcterms:W3CDTF">2023-08-22T23:14:52Z</dcterms:created>
  <dcterms:modified xsi:type="dcterms:W3CDTF">2023-10-27T18:13:18Z</dcterms:modified>
</cp:coreProperties>
</file>