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72559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/>
              <a:t>Numbers</a:t>
            </a:r>
            <a:br>
              <a:rPr lang="en-US" sz="31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REVIEW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8" y="584100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6100" y="7154544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Unit-2 -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6958" r="-2276" b="5017"/>
          <a:stretch/>
        </p:blipFill>
        <p:spPr>
          <a:xfrm>
            <a:off x="0" y="1070517"/>
            <a:ext cx="6858000" cy="8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Unit-2-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4"/>
          <a:stretch/>
        </p:blipFill>
        <p:spPr>
          <a:xfrm>
            <a:off x="0" y="1160891"/>
            <a:ext cx="6858000" cy="79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964" y="156379"/>
            <a:ext cx="6660529" cy="53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Unit-2-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8" y="691865"/>
            <a:ext cx="4261451" cy="5788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4" y="6431020"/>
            <a:ext cx="4317895" cy="30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 Unit-2 Review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7754" b="2591"/>
          <a:stretch/>
        </p:blipFill>
        <p:spPr>
          <a:xfrm>
            <a:off x="61784" y="825190"/>
            <a:ext cx="6734432" cy="81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Unit-2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1261" b="4560"/>
          <a:stretch/>
        </p:blipFill>
        <p:spPr>
          <a:xfrm>
            <a:off x="222422" y="800582"/>
            <a:ext cx="6549081" cy="80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0"/>
            <a:ext cx="5915025" cy="62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Unit-2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17668"/>
          <a:stretch/>
        </p:blipFill>
        <p:spPr>
          <a:xfrm>
            <a:off x="471488" y="520076"/>
            <a:ext cx="4320018" cy="1087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607471"/>
            <a:ext cx="4320018" cy="84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60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PRAXEN  Unit-2  Add and Subtract Whole Numbers  REVIEW</vt:lpstr>
      <vt:lpstr>Math-E  - Unit-2 -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64</cp:revision>
  <dcterms:created xsi:type="dcterms:W3CDTF">2023-08-22T23:14:52Z</dcterms:created>
  <dcterms:modified xsi:type="dcterms:W3CDTF">2023-10-27T18:30:40Z</dcterms:modified>
</cp:coreProperties>
</file>