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6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1747158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- 7</a:t>
            </a:r>
          </a:p>
          <a:p>
            <a:r>
              <a:rPr lang="en-US" sz="4000" dirty="0"/>
              <a:t>Rational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F85A5-1450-7617-EC21-B4A46D31DF61}"/>
                  </a:ext>
                </a:extLst>
              </p:cNvPr>
              <p:cNvSpPr txBox="1"/>
              <p:nvPr/>
            </p:nvSpPr>
            <p:spPr>
              <a:xfrm>
                <a:off x="40592" y="5470070"/>
                <a:ext cx="6319615" cy="81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Any number that can be written as a Fraction:</a:t>
                </a:r>
              </a:p>
              <a:p>
                <a:pPr algn="ctr"/>
                <a:r>
                  <a:rPr lang="en-US" sz="2000" b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𝒘𝒉𝒆𝒓𝒆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𝒂𝒓𝒆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𝒊𝒏𝒕𝒆𝒈𝒆𝒓𝒔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𝒛𝒆𝒓𝒐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F85A5-1450-7617-EC21-B4A46D31D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" y="5470070"/>
                <a:ext cx="6319615" cy="810607"/>
              </a:xfrm>
              <a:prstGeom prst="rect">
                <a:avLst/>
              </a:prstGeom>
              <a:blipFill>
                <a:blip r:embed="rId3"/>
                <a:stretch>
                  <a:fillRect l="-579" t="-3759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r="1739" b="7007"/>
          <a:stretch/>
        </p:blipFill>
        <p:spPr>
          <a:xfrm>
            <a:off x="283783" y="569843"/>
            <a:ext cx="5879693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/>
          <a:stretch/>
        </p:blipFill>
        <p:spPr>
          <a:xfrm>
            <a:off x="295785" y="238538"/>
            <a:ext cx="5429154" cy="69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9" y="180731"/>
            <a:ext cx="5968990" cy="60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" y="176571"/>
            <a:ext cx="5326722" cy="69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9" y="187576"/>
            <a:ext cx="5678231" cy="70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Lesson-7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78ACE-3D06-4965-880F-4952C553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6" r="-2262" b="892"/>
          <a:stretch/>
        </p:blipFill>
        <p:spPr>
          <a:xfrm>
            <a:off x="3200400" y="1017437"/>
            <a:ext cx="3179320" cy="3272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C2239-D04A-00DF-3573-E38005236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r="2718" b="44684"/>
          <a:stretch/>
        </p:blipFill>
        <p:spPr>
          <a:xfrm rot="60000">
            <a:off x="129521" y="682288"/>
            <a:ext cx="3024497" cy="3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Practice-7 Key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FBF6E-9D8D-4E6F-91AF-81A2FEFE4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416758" y="1000341"/>
            <a:ext cx="2817350" cy="3602920"/>
          </a:xfrm>
          <a:prstGeom prst="rect">
            <a:avLst/>
          </a:prstGeom>
        </p:spPr>
      </p:pic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7A6C4935-7DD0-D074-8699-1A0CCE14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" y="510009"/>
            <a:ext cx="3518154" cy="65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51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24</cp:revision>
  <cp:lastPrinted>2023-08-24T01:39:54Z</cp:lastPrinted>
  <dcterms:created xsi:type="dcterms:W3CDTF">2023-08-22T23:14:52Z</dcterms:created>
  <dcterms:modified xsi:type="dcterms:W3CDTF">2024-03-10T23:38:35Z</dcterms:modified>
</cp:coreProperties>
</file>