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- 2</a:t>
            </a:r>
          </a:p>
          <a:p>
            <a:r>
              <a:rPr lang="en-US" sz="4000" dirty="0"/>
              <a:t>Order Whole Numbers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/>
              <a:t>Nolan Tomboulian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6" y="0"/>
            <a:ext cx="525166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1"/>
          <a:stretch/>
        </p:blipFill>
        <p:spPr>
          <a:xfrm>
            <a:off x="156188" y="168813"/>
            <a:ext cx="5386483" cy="66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1538"/>
          <a:stretch/>
        </p:blipFill>
        <p:spPr>
          <a:xfrm>
            <a:off x="501107" y="154745"/>
            <a:ext cx="5398585" cy="70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8" y="0"/>
            <a:ext cx="5555824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8" y="0"/>
            <a:ext cx="5704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" y="889160"/>
            <a:ext cx="2670163" cy="4715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33">
            <a:off x="3200399" y="1026941"/>
            <a:ext cx="2731437" cy="3305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Lesson-2 Key</a:t>
            </a:r>
          </a:p>
        </p:txBody>
      </p:sp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609"/>
          <a:stretch/>
        </p:blipFill>
        <p:spPr>
          <a:xfrm>
            <a:off x="224117" y="730210"/>
            <a:ext cx="3202961" cy="3166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7434"/>
            <a:ext cx="2976282" cy="827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Practice-2 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0B435-8A77-4683-B25B-3849DA1D3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2" b="3721"/>
          <a:stretch/>
        </p:blipFill>
        <p:spPr>
          <a:xfrm>
            <a:off x="3315231" y="618978"/>
            <a:ext cx="3079265" cy="25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29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19</cp:revision>
  <cp:lastPrinted>2023-08-24T01:39:54Z</cp:lastPrinted>
  <dcterms:created xsi:type="dcterms:W3CDTF">2023-08-22T23:14:52Z</dcterms:created>
  <dcterms:modified xsi:type="dcterms:W3CDTF">2024-03-10T22:55:21Z</dcterms:modified>
</cp:coreProperties>
</file>