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Lesson-06</a:t>
            </a:r>
            <a:br>
              <a:rPr lang="en-US" sz="3100" dirty="0"/>
            </a:br>
            <a:r>
              <a:rPr lang="en-US" sz="3100" dirty="0"/>
              <a:t> Verb Tenses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ELA-E-06 Verb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746320"/>
            <a:ext cx="6554029" cy="90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ELA-E-06 Verb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876578"/>
            <a:ext cx="6554029" cy="87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1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ELA-E-06 Verb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937621"/>
            <a:ext cx="6554029" cy="86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ELA-E-06 Verb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948970"/>
            <a:ext cx="6554029" cy="862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9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ELA-E-06 Verb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3"/>
          <a:stretch/>
        </p:blipFill>
        <p:spPr>
          <a:xfrm>
            <a:off x="235744" y="735721"/>
            <a:ext cx="6414359" cy="2779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/>
          <a:stretch/>
        </p:blipFill>
        <p:spPr>
          <a:xfrm>
            <a:off x="166252" y="3462802"/>
            <a:ext cx="6435684" cy="53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1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ELA-E-06 Verb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5" y="5170389"/>
            <a:ext cx="4874230" cy="3607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3"/>
          <a:stretch/>
        </p:blipFill>
        <p:spPr>
          <a:xfrm>
            <a:off x="18288" y="735720"/>
            <a:ext cx="3410712" cy="408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7"/>
          <a:stretch/>
        </p:blipFill>
        <p:spPr>
          <a:xfrm>
            <a:off x="3429000" y="1425926"/>
            <a:ext cx="3410712" cy="31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53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Unit-1  Usage  Lesson-06  Verb Tenses</vt:lpstr>
      <vt:lpstr>ELA-E-06 Verb Tenses</vt:lpstr>
      <vt:lpstr>ELA-E-06 Verb Tenses</vt:lpstr>
      <vt:lpstr>ELA-E-06 Verb Tenses</vt:lpstr>
      <vt:lpstr>ELA-E-06 Verb Tenses</vt:lpstr>
      <vt:lpstr>ELA-E-06 Verb Tenses</vt:lpstr>
      <vt:lpstr>ELA-E-06 Verb Tenses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66</cp:revision>
  <dcterms:created xsi:type="dcterms:W3CDTF">2023-08-22T23:14:52Z</dcterms:created>
  <dcterms:modified xsi:type="dcterms:W3CDTF">2024-01-05T02:41:37Z</dcterms:modified>
</cp:coreProperties>
</file>