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handoutMasterIdLst>
    <p:handoutMasterId r:id="rId15"/>
  </p:handoutMasterIdLst>
  <p:sldIdLst>
    <p:sldId id="637" r:id="rId2"/>
    <p:sldId id="638" r:id="rId3"/>
    <p:sldId id="639" r:id="rId4"/>
    <p:sldId id="640" r:id="rId5"/>
    <p:sldId id="641" r:id="rId6"/>
    <p:sldId id="642" r:id="rId7"/>
    <p:sldId id="643" r:id="rId8"/>
    <p:sldId id="644" r:id="rId9"/>
    <p:sldId id="645" r:id="rId10"/>
    <p:sldId id="646" r:id="rId11"/>
    <p:sldId id="647" r:id="rId12"/>
    <p:sldId id="64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Printing" id="{F46A9D7F-B75C-4D0E-BE9E-DF1E39C1FC2D}">
          <p14:sldIdLst>
            <p14:sldId id="637"/>
            <p14:sldId id="638"/>
            <p14:sldId id="639"/>
            <p14:sldId id="640"/>
            <p14:sldId id="641"/>
            <p14:sldId id="642"/>
            <p14:sldId id="643"/>
            <p14:sldId id="644"/>
            <p14:sldId id="645"/>
            <p14:sldId id="646"/>
            <p14:sldId id="647"/>
            <p14:sldId id="64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CC0099"/>
    <a:srgbClr val="CC3399"/>
    <a:srgbClr val="CC0000"/>
    <a:srgbClr val="EAEAEA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4" autoAdjust="0"/>
    <p:restoredTop sz="94638" autoAdjust="0"/>
  </p:normalViewPr>
  <p:slideViewPr>
    <p:cSldViewPr>
      <p:cViewPr varScale="1">
        <p:scale>
          <a:sx n="23" d="100"/>
          <a:sy n="23" d="100"/>
        </p:scale>
        <p:origin x="-102" y="-10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0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1B414-B4B6-44C4-97E2-6CF486E5BFCD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A5048-BF07-4214-8E02-A0486D247B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36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55011A8-14A0-46DC-8704-AB356B562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46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81D-DFBF-4782-AEBD-308A15218E95}" type="datetime1">
              <a:rPr lang="en-US" smtClean="0"/>
              <a:t>6/15/2014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>
                <a:solidFill>
                  <a:schemeClr val="accent1">
                    <a:tint val="20000"/>
                  </a:schemeClr>
                </a:solidFill>
              </a:rPr>
              <a:t>Feb-19-2013</a:t>
            </a:r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E509-71A0-4057-B9EF-7EAC6EE31B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8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AD8E-75A2-4E19-A627-02EF6C74BF3D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2412-27B7-41EF-9782-5B86628B2A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0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7940-C54A-4FC5-9604-DA2C571D58E7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714F-8545-4308-8F47-A44806800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0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29A4-155C-4045-9951-DA58F0E20AE6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3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A3BC0-0BEB-47CF-AA91-0DD7F1912371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3791-ED6C-41A9-9553-5EAD255C39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4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EF88-FCA2-4AEA-8B38-FFEE57015AB4}" type="datetime1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0EB0-0A8F-46E0-9DFC-EE94E8CFBE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7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4FAF-7C57-4283-9CE3-3C82199BBF3D}" type="datetime1">
              <a:rPr lang="en-US" smtClean="0"/>
              <a:t>6/15/2014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D943-5E0B-4924-BEA6-50D6FCFAF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CBE6-4D39-412C-9C5E-B287F617E368}" type="datetime1">
              <a:rPr lang="en-US" smtClean="0"/>
              <a:t>6/15/2014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1" latinLnBrk="0" hangingPunct="1"/>
            <a:r>
              <a:rPr kumimoji="0" lang="en-US" sz="1000" smtClean="0">
                <a:solidFill>
                  <a:schemeClr val="tx2">
                    <a:shade val="50000"/>
                  </a:schemeClr>
                </a:solidFill>
              </a:rPr>
              <a:t>Feb-19-2013</a:t>
            </a:r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09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D5CB-3816-4C30-94A6-C566B16004D4}" type="datetime1">
              <a:rPr lang="en-US" smtClean="0"/>
              <a:t>6/15/2014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376E-DBB1-444C-AAFE-093D22F79E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5095-CDAB-434C-BA2E-5126D28532D4}" type="datetime1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EF92-8271-4CA8-A9EF-41AA273074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3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996-01FA-4C9D-970B-636134529B2C}" type="datetime1">
              <a:rPr lang="en-US" smtClean="0"/>
              <a:t>6/15/2014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>
                <a:solidFill>
                  <a:schemeClr val="tx1"/>
                </a:solidFill>
              </a:rPr>
              <a:t>Feb-19-2013</a:t>
            </a:r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E35F-3833-4280-851B-461A05ACF8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8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46090-9CDB-4B31-982B-13BED5BCD155}" type="datetime1">
              <a:rPr lang="en-US" smtClean="0"/>
              <a:t>6/15/2014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r>
              <a:rPr kumimoji="0" lang="en-US" sz="1000" smtClean="0">
                <a:solidFill>
                  <a:schemeClr val="tx2">
                    <a:shade val="50000"/>
                  </a:schemeClr>
                </a:solidFill>
              </a:rPr>
              <a:t>Feb-19-2013</a:t>
            </a:r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12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Tomboulian@yahoo.com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hyperlink" Target="03_Navigation.pptx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66750" y="2559856"/>
            <a:ext cx="7391400" cy="3002744"/>
          </a:xfrm>
        </p:spPr>
        <p:txBody>
          <a:bodyPr>
            <a:noAutofit/>
          </a:bodyPr>
          <a:lstStyle/>
          <a:p>
            <a:r>
              <a:rPr lang="en-US" sz="6600" dirty="0" smtClean="0"/>
              <a:t>Printing</a:t>
            </a:r>
            <a:br>
              <a:rPr lang="en-US" sz="6600" dirty="0" smtClean="0"/>
            </a:br>
            <a:r>
              <a:rPr lang="en-US" sz="6600" dirty="0" smtClean="0"/>
              <a:t> &amp;</a:t>
            </a:r>
            <a:br>
              <a:rPr lang="en-US" sz="6600" dirty="0" smtClean="0"/>
            </a:br>
            <a:r>
              <a:rPr lang="en-US" sz="6600" dirty="0" smtClean="0"/>
              <a:t>Page Breaks</a:t>
            </a:r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2EF6-497F-4FDF-BE4E-9132CF3E23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Subtitle 2"/>
          <p:cNvSpPr>
            <a:spLocks noGrp="1"/>
          </p:cNvSpPr>
          <p:nvPr/>
        </p:nvSpPr>
        <p:spPr>
          <a:xfrm>
            <a:off x="3905250" y="359581"/>
            <a:ext cx="4572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4000" dirty="0" smtClean="0"/>
              <a:t>Nolan Tomboulian</a:t>
            </a:r>
          </a:p>
          <a:p>
            <a:r>
              <a:rPr lang="en-US" dirty="0" smtClean="0">
                <a:hlinkClick r:id="rId2"/>
              </a:rPr>
              <a:t>Tomboulian@yahoo.com</a:t>
            </a:r>
            <a:endParaRPr lang="en-US" dirty="0" smtClean="0"/>
          </a:p>
          <a:p>
            <a:r>
              <a:rPr lang="en-US" dirty="0" smtClean="0"/>
              <a:t>Tomboulian.Wikispaces.com</a:t>
            </a:r>
          </a:p>
        </p:txBody>
      </p:sp>
      <p:pic>
        <p:nvPicPr>
          <p:cNvPr id="7" name="Picture 6" descr="exc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750" y="178606"/>
            <a:ext cx="2381250" cy="2381250"/>
          </a:xfrm>
          <a:prstGeom prst="rect">
            <a:avLst/>
          </a:prstGeom>
        </p:spPr>
      </p:pic>
      <p:pic>
        <p:nvPicPr>
          <p:cNvPr id="8" name="Picture 7" descr="http://www.bridgeschristianchurch.org/images/library/compus.png">
            <a:hlinkClick r:id="rId4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5096435"/>
            <a:ext cx="1794164" cy="1364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63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7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PRINTING</a:t>
            </a:r>
            <a:endParaRPr lang="en-US" sz="9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5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the Print Area</a:t>
            </a:r>
          </a:p>
        </p:txBody>
      </p:sp>
      <p:sp>
        <p:nvSpPr>
          <p:cNvPr id="35843" name="Rectangle 3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638800"/>
          </a:xfrm>
        </p:spPr>
        <p:txBody>
          <a:bodyPr>
            <a:noAutofit/>
          </a:bodyPr>
          <a:lstStyle/>
          <a:p>
            <a:r>
              <a:rPr lang="en-US" sz="3600" dirty="0"/>
              <a:t>By default, all parts of the active worksheet containing text, formulas, or values are printed</a:t>
            </a:r>
          </a:p>
          <a:p>
            <a:r>
              <a:rPr lang="en-US" sz="3600" dirty="0"/>
              <a:t>You can select the cells you want to print, and then define them as a </a:t>
            </a:r>
            <a:r>
              <a:rPr lang="en-US" sz="3600" b="1" dirty="0" smtClean="0"/>
              <a:t>Print Area</a:t>
            </a:r>
            <a:endParaRPr lang="en-US" sz="3600" b="1" dirty="0"/>
          </a:p>
          <a:p>
            <a:pPr lvl="1"/>
            <a:r>
              <a:rPr lang="en-US" sz="3200" dirty="0"/>
              <a:t>Select the </a:t>
            </a:r>
            <a:r>
              <a:rPr lang="en-US" sz="3200" dirty="0" smtClean="0"/>
              <a:t>range</a:t>
            </a:r>
          </a:p>
          <a:p>
            <a:pPr lvl="1"/>
            <a:r>
              <a:rPr lang="en-US" sz="3200" dirty="0" smtClean="0"/>
              <a:t>Go to the </a:t>
            </a:r>
            <a:r>
              <a:rPr lang="en-US" sz="3200" b="1" dirty="0" smtClean="0"/>
              <a:t>Page Layout tab - Page </a:t>
            </a:r>
            <a:r>
              <a:rPr lang="en-US" sz="3200" b="1" dirty="0"/>
              <a:t>Setup group </a:t>
            </a:r>
            <a:endParaRPr lang="en-US" sz="3200" b="1" dirty="0" smtClean="0"/>
          </a:p>
          <a:p>
            <a:pPr lvl="1"/>
            <a:r>
              <a:rPr lang="en-US" sz="3200" dirty="0" smtClean="0"/>
              <a:t>Click </a:t>
            </a:r>
            <a:r>
              <a:rPr lang="en-US" sz="3200" dirty="0"/>
              <a:t>the </a:t>
            </a:r>
            <a:r>
              <a:rPr lang="en-US" sz="3200" b="1" dirty="0"/>
              <a:t>Print Area </a:t>
            </a:r>
            <a:r>
              <a:rPr lang="en-US" sz="3200" dirty="0"/>
              <a:t>button, and then click </a:t>
            </a:r>
            <a:r>
              <a:rPr lang="en-US" sz="3200" b="1" dirty="0"/>
              <a:t>Set Print Area</a:t>
            </a:r>
            <a:endParaRPr lang="en-US" sz="32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3891C-D2AE-43BC-B611-B72594E532B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Inserting Page Breaks</a:t>
            </a: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Excel prints as much as fits on a page and then inserts a </a:t>
            </a:r>
            <a:r>
              <a:rPr lang="en-US" b="1" dirty="0"/>
              <a:t>page break </a:t>
            </a:r>
            <a:r>
              <a:rPr lang="en-US" dirty="0"/>
              <a:t>to continue printing the remaining worksheet content on the next page</a:t>
            </a:r>
          </a:p>
          <a:p>
            <a:r>
              <a:rPr lang="en-US" b="1" dirty="0"/>
              <a:t>Manual </a:t>
            </a:r>
            <a:r>
              <a:rPr lang="en-US" b="1" dirty="0" smtClean="0"/>
              <a:t>Page Breaks </a:t>
            </a:r>
            <a:r>
              <a:rPr lang="en-US" dirty="0"/>
              <a:t>specify exactly where </a:t>
            </a:r>
            <a:r>
              <a:rPr lang="en-US" dirty="0" smtClean="0"/>
              <a:t>you want the </a:t>
            </a:r>
            <a:r>
              <a:rPr lang="en-US" dirty="0"/>
              <a:t>page breaks </a:t>
            </a:r>
            <a:r>
              <a:rPr lang="en-US" dirty="0" smtClean="0"/>
              <a:t>occur</a:t>
            </a:r>
          </a:p>
          <a:p>
            <a:r>
              <a:rPr lang="en-US" dirty="0" smtClean="0"/>
              <a:t>You Can see where page breaks are currently set in the </a:t>
            </a:r>
            <a:r>
              <a:rPr lang="en-US" b="1" dirty="0" smtClean="0"/>
              <a:t>Page Layout </a:t>
            </a:r>
            <a:r>
              <a:rPr lang="en-US" dirty="0" smtClean="0"/>
              <a:t>or </a:t>
            </a:r>
            <a:r>
              <a:rPr lang="en-US" b="1" dirty="0" smtClean="0"/>
              <a:t>Page Break Preview View</a:t>
            </a:r>
            <a:endParaRPr lang="en-US" b="1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19AD-1AF0-4A91-9A40-110F4243BCE2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Setting and Removing Page Breaks</a:t>
            </a:r>
            <a:endParaRPr lang="en-US"/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 set a page break:</a:t>
            </a:r>
          </a:p>
          <a:p>
            <a:pPr lvl="1"/>
            <a:r>
              <a:rPr lang="en-US" sz="3200" dirty="0" smtClean="0"/>
              <a:t>Select the first cell below the row where you want to insert a page break</a:t>
            </a:r>
          </a:p>
          <a:p>
            <a:pPr lvl="1"/>
            <a:r>
              <a:rPr lang="en-US" sz="3200" dirty="0" smtClean="0"/>
              <a:t>Go to the </a:t>
            </a:r>
            <a:r>
              <a:rPr lang="en-US" sz="3200" b="1" dirty="0" smtClean="0"/>
              <a:t>[Page Layout] Tab </a:t>
            </a:r>
            <a:r>
              <a:rPr lang="en-US" sz="3200" dirty="0" smtClean="0"/>
              <a:t>– </a:t>
            </a:r>
          </a:p>
          <a:p>
            <a:pPr lvl="2"/>
            <a:r>
              <a:rPr lang="en-US" b="1" dirty="0"/>
              <a:t>{</a:t>
            </a:r>
            <a:r>
              <a:rPr lang="en-US" b="1" dirty="0" smtClean="0"/>
              <a:t>Page</a:t>
            </a:r>
            <a:r>
              <a:rPr lang="en-US" dirty="0" smtClean="0"/>
              <a:t> </a:t>
            </a:r>
            <a:r>
              <a:rPr lang="en-US" b="1" dirty="0" smtClean="0"/>
              <a:t>Setup</a:t>
            </a:r>
            <a:r>
              <a:rPr lang="en-US" dirty="0" smtClean="0"/>
              <a:t> </a:t>
            </a:r>
            <a:r>
              <a:rPr lang="en-US" b="1" dirty="0" smtClean="0"/>
              <a:t>group}</a:t>
            </a:r>
            <a:endParaRPr lang="en-US" dirty="0" smtClean="0"/>
          </a:p>
          <a:p>
            <a:pPr lvl="1"/>
            <a:r>
              <a:rPr lang="en-US" sz="3200" dirty="0" smtClean="0"/>
              <a:t>Click the </a:t>
            </a:r>
            <a:r>
              <a:rPr lang="en-US" sz="3200" b="1" dirty="0" smtClean="0"/>
              <a:t>Breaks</a:t>
            </a:r>
            <a:r>
              <a:rPr lang="en-US" sz="3200" dirty="0" smtClean="0"/>
              <a:t> </a:t>
            </a:r>
            <a:r>
              <a:rPr lang="en-US" sz="3200" b="1" dirty="0" smtClean="0"/>
              <a:t>button</a:t>
            </a:r>
            <a:r>
              <a:rPr lang="en-US" sz="3200" dirty="0" smtClean="0"/>
              <a:t>, </a:t>
            </a:r>
          </a:p>
          <a:p>
            <a:pPr lvl="1"/>
            <a:r>
              <a:rPr lang="en-US" sz="3200" dirty="0" smtClean="0"/>
              <a:t>and then click </a:t>
            </a:r>
            <a:r>
              <a:rPr lang="en-US" sz="3200" b="1" dirty="0" smtClean="0"/>
              <a:t>Insert</a:t>
            </a:r>
            <a:r>
              <a:rPr lang="en-US" sz="3200" dirty="0" smtClean="0"/>
              <a:t> </a:t>
            </a:r>
            <a:r>
              <a:rPr lang="en-US" sz="3200" b="1" dirty="0" smtClean="0"/>
              <a:t>Page</a:t>
            </a:r>
            <a:r>
              <a:rPr lang="en-US" sz="3200" dirty="0" smtClean="0"/>
              <a:t> </a:t>
            </a:r>
            <a:r>
              <a:rPr lang="en-US" sz="3200" b="1" dirty="0" smtClean="0"/>
              <a:t>Break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B885-0680-4959-ABCE-2F395142239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Setting and Removing Page Breaks</a:t>
            </a:r>
            <a:endParaRPr lang="en-US"/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To remove a page break:</a:t>
            </a:r>
          </a:p>
          <a:p>
            <a:pPr lvl="1"/>
            <a:r>
              <a:rPr lang="en-US" sz="3200" dirty="0" smtClean="0"/>
              <a:t>Select any cell below or to the right of the page break you want to remove</a:t>
            </a:r>
          </a:p>
          <a:p>
            <a:pPr lvl="1"/>
            <a:r>
              <a:rPr lang="en-US" sz="3200" dirty="0" smtClean="0"/>
              <a:t>Go to the </a:t>
            </a:r>
            <a:r>
              <a:rPr lang="en-US" sz="3200" b="1" dirty="0" smtClean="0"/>
              <a:t>[Page Layout] tab </a:t>
            </a:r>
            <a:r>
              <a:rPr lang="en-US" sz="3200" dirty="0" smtClean="0"/>
              <a:t>–</a:t>
            </a:r>
          </a:p>
          <a:p>
            <a:pPr lvl="2"/>
            <a:r>
              <a:rPr lang="en-US" dirty="0" smtClean="0"/>
              <a:t> {</a:t>
            </a:r>
            <a:r>
              <a:rPr lang="en-US" b="1" dirty="0" smtClean="0"/>
              <a:t>Page</a:t>
            </a:r>
            <a:r>
              <a:rPr lang="en-US" dirty="0" smtClean="0"/>
              <a:t> </a:t>
            </a:r>
            <a:r>
              <a:rPr lang="en-US" b="1" dirty="0" smtClean="0"/>
              <a:t>Setup</a:t>
            </a:r>
            <a:r>
              <a:rPr lang="en-US" dirty="0" smtClean="0"/>
              <a:t> </a:t>
            </a:r>
            <a:r>
              <a:rPr lang="en-US" b="1" dirty="0" smtClean="0"/>
              <a:t>group}</a:t>
            </a:r>
          </a:p>
          <a:p>
            <a:pPr lvl="1"/>
            <a:r>
              <a:rPr lang="en-US" sz="3200" dirty="0" smtClean="0"/>
              <a:t>Click the </a:t>
            </a:r>
            <a:r>
              <a:rPr lang="en-US" sz="3200" b="1" dirty="0" smtClean="0"/>
              <a:t>Breaks</a:t>
            </a:r>
            <a:r>
              <a:rPr lang="en-US" sz="3200" dirty="0" smtClean="0"/>
              <a:t> </a:t>
            </a:r>
            <a:r>
              <a:rPr lang="en-US" sz="3200" b="1" dirty="0" smtClean="0"/>
              <a:t>button</a:t>
            </a:r>
            <a:r>
              <a:rPr lang="en-US" sz="3200" dirty="0" smtClean="0"/>
              <a:t>, and then click </a:t>
            </a:r>
            <a:r>
              <a:rPr lang="en-US" sz="3200" b="1" dirty="0" smtClean="0"/>
              <a:t>Remove</a:t>
            </a:r>
            <a:r>
              <a:rPr lang="en-US" sz="3200" dirty="0" smtClean="0"/>
              <a:t> </a:t>
            </a:r>
            <a:r>
              <a:rPr lang="en-US" sz="3200" b="1" dirty="0" smtClean="0"/>
              <a:t>Page</a:t>
            </a:r>
            <a:r>
              <a:rPr lang="en-US" sz="3200" dirty="0" smtClean="0"/>
              <a:t> </a:t>
            </a:r>
            <a:r>
              <a:rPr lang="en-US" sz="3200" b="1" dirty="0" smtClean="0"/>
              <a:t>Break</a:t>
            </a:r>
            <a:r>
              <a:rPr lang="en-US" sz="3200" dirty="0" smtClean="0"/>
              <a:t> (or click Reset All Page Breaks to remove all the page breaks from the worksheet)</a:t>
            </a:r>
            <a:endParaRPr lang="en-US" sz="32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B885-0680-4959-ABCE-2F395142239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Setting and Removing Page Breaks</a:t>
            </a:r>
          </a:p>
        </p:txBody>
      </p:sp>
      <p:pic>
        <p:nvPicPr>
          <p:cNvPr id="38914" name="Picture 6" descr="FigEX2-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24809"/>
          <a:stretch>
            <a:fillRect/>
          </a:stretch>
        </p:blipFill>
        <p:spPr>
          <a:xfrm>
            <a:off x="533400" y="1295400"/>
            <a:ext cx="7954251" cy="4876800"/>
          </a:xfrm>
        </p:spPr>
      </p:pic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3A3A-E80D-4764-8A3C-DE67A37BFBB3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Adding Print Titles</a:t>
            </a:r>
          </a:p>
        </p:txBody>
      </p:sp>
      <p:sp>
        <p:nvSpPr>
          <p:cNvPr id="39939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You can repeat information, such as the company name, by specifying which rows or columns in the worksheet act as </a:t>
            </a:r>
            <a:r>
              <a:rPr lang="en-US" b="1" dirty="0" smtClean="0"/>
              <a:t>Print </a:t>
            </a:r>
            <a:r>
              <a:rPr lang="en-US" b="1" dirty="0"/>
              <a:t>titles</a:t>
            </a:r>
            <a:r>
              <a:rPr lang="en-US" dirty="0"/>
              <a:t>, information that prints on each page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Go to the [</a:t>
            </a:r>
            <a:r>
              <a:rPr lang="en-US" b="1" dirty="0" smtClean="0"/>
              <a:t>Page Layout] tab </a:t>
            </a:r>
            <a:r>
              <a:rPr lang="en-US" dirty="0" smtClean="0"/>
              <a:t>– {</a:t>
            </a:r>
            <a:r>
              <a:rPr lang="en-US" b="1" dirty="0" smtClean="0"/>
              <a:t>Page</a:t>
            </a:r>
            <a:r>
              <a:rPr lang="en-US" dirty="0" smtClean="0"/>
              <a:t> </a:t>
            </a:r>
            <a:r>
              <a:rPr lang="en-US" b="1" dirty="0"/>
              <a:t>Setup</a:t>
            </a:r>
            <a:r>
              <a:rPr lang="en-US" dirty="0"/>
              <a:t> </a:t>
            </a:r>
            <a:r>
              <a:rPr lang="en-US" b="1" dirty="0" smtClean="0"/>
              <a:t>group}</a:t>
            </a:r>
            <a:r>
              <a:rPr lang="en-US" dirty="0" smtClean="0"/>
              <a:t> and click </a:t>
            </a:r>
            <a:r>
              <a:rPr lang="en-US" dirty="0"/>
              <a:t>the </a:t>
            </a:r>
            <a:r>
              <a:rPr lang="en-US" b="1" dirty="0"/>
              <a:t>Print Titles </a:t>
            </a:r>
            <a:r>
              <a:rPr lang="en-US" dirty="0"/>
              <a:t>button</a:t>
            </a:r>
          </a:p>
          <a:p>
            <a:pPr>
              <a:lnSpc>
                <a:spcPct val="90000"/>
              </a:lnSpc>
            </a:pPr>
            <a:r>
              <a:rPr lang="en-US" dirty="0"/>
              <a:t>Click </a:t>
            </a:r>
            <a:r>
              <a:rPr lang="en-US" dirty="0" smtClean="0"/>
              <a:t>in the appropriate “repeat” box</a:t>
            </a:r>
            <a:r>
              <a:rPr lang="en-US" dirty="0"/>
              <a:t>, move your pointer over the worksheet, and then select the </a:t>
            </a:r>
            <a:r>
              <a:rPr lang="en-US" dirty="0" smtClean="0"/>
              <a:t>rows and/or columns you want repeated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Click the </a:t>
            </a:r>
            <a:r>
              <a:rPr lang="en-US" b="1" dirty="0"/>
              <a:t>OK </a:t>
            </a:r>
            <a:r>
              <a:rPr lang="en-US" dirty="0"/>
              <a:t>button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E526-5155-4CAB-B491-9F4A9D2A249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Adding Headers and Footers</a:t>
            </a:r>
          </a:p>
        </p:txBody>
      </p:sp>
      <p:sp>
        <p:nvSpPr>
          <p:cNvPr id="4198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header </a:t>
            </a:r>
            <a:r>
              <a:rPr lang="en-US" dirty="0"/>
              <a:t>is the text printed in the top margin of each page</a:t>
            </a:r>
          </a:p>
          <a:p>
            <a:r>
              <a:rPr lang="en-US" dirty="0"/>
              <a:t>A </a:t>
            </a:r>
            <a:r>
              <a:rPr lang="en-US" b="1" dirty="0"/>
              <a:t>footer </a:t>
            </a:r>
            <a:r>
              <a:rPr lang="en-US" dirty="0"/>
              <a:t>is the text printed in the bottom margin of each page</a:t>
            </a:r>
          </a:p>
          <a:p>
            <a:r>
              <a:rPr lang="en-US" dirty="0" smtClean="0"/>
              <a:t>Useful for adding information to printed worksheets such as page number, date printed, file owner, etc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F016-DE47-4F2B-9EA8-93BF2C44E56F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Adding Headers and Footers</a:t>
            </a:r>
          </a:p>
        </p:txBody>
      </p:sp>
      <p:sp>
        <p:nvSpPr>
          <p:cNvPr id="4198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Scroll </a:t>
            </a:r>
            <a:r>
              <a:rPr lang="en-US" dirty="0"/>
              <a:t>to the top of the </a:t>
            </a:r>
            <a:r>
              <a:rPr lang="en-US" dirty="0" smtClean="0"/>
              <a:t>worksheet</a:t>
            </a:r>
          </a:p>
          <a:p>
            <a:r>
              <a:rPr lang="en-US" dirty="0" smtClean="0"/>
              <a:t>Click </a:t>
            </a:r>
            <a:r>
              <a:rPr lang="en-US" dirty="0"/>
              <a:t>the left section of the header directly above cell A1 to display the Header &amp; Footer Tools contextual </a:t>
            </a:r>
            <a:r>
              <a:rPr lang="en-US" dirty="0" smtClean="0"/>
              <a:t>tab</a:t>
            </a:r>
          </a:p>
          <a:p>
            <a:pPr>
              <a:buNone/>
            </a:pPr>
            <a:r>
              <a:rPr lang="en-US" dirty="0" smtClean="0"/>
              <a:t>OR</a:t>
            </a:r>
          </a:p>
          <a:p>
            <a:r>
              <a:rPr lang="en-US" dirty="0" smtClean="0"/>
              <a:t>Go to the </a:t>
            </a:r>
            <a:r>
              <a:rPr lang="en-US" b="1" dirty="0" smtClean="0"/>
              <a:t>Insert tab – Text group</a:t>
            </a:r>
            <a:r>
              <a:rPr lang="en-US" dirty="0" smtClean="0"/>
              <a:t>, and then click on the </a:t>
            </a:r>
            <a:r>
              <a:rPr lang="en-US" b="1" dirty="0" smtClean="0"/>
              <a:t>Headers</a:t>
            </a:r>
            <a:r>
              <a:rPr lang="en-US" dirty="0" smtClean="0"/>
              <a:t> </a:t>
            </a:r>
            <a:r>
              <a:rPr lang="en-US" b="1" dirty="0" smtClean="0"/>
              <a:t>&amp; Footers button</a:t>
            </a:r>
            <a:endParaRPr lang="en-US" b="1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F016-DE47-4F2B-9EA8-93BF2C44E56F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2890</TotalTime>
  <Words>455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Printing  &amp; Page Breaks</vt:lpstr>
      <vt:lpstr>Defining the Print Area</vt:lpstr>
      <vt:lpstr>Inserting Page Breaks</vt:lpstr>
      <vt:lpstr>Setting and Removing Page Breaks</vt:lpstr>
      <vt:lpstr>Setting and Removing Page Breaks</vt:lpstr>
      <vt:lpstr>Setting and Removing Page Breaks</vt:lpstr>
      <vt:lpstr>Adding Print Titles</vt:lpstr>
      <vt:lpstr>Adding Headers and Footers</vt:lpstr>
      <vt:lpstr>Adding Headers and Footers</vt:lpstr>
      <vt:lpstr>NOTES</vt:lpstr>
      <vt:lpstr>PowerPoint Presentation</vt:lpstr>
      <vt:lpstr>End Of Section</vt:lpstr>
    </vt:vector>
  </TitlesOfParts>
  <Company>Course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Course Technology</dc:creator>
  <cp:lastModifiedBy>Nolan R. Tomboulian</cp:lastModifiedBy>
  <cp:revision>273</cp:revision>
  <dcterms:created xsi:type="dcterms:W3CDTF">2001-08-29T21:35:42Z</dcterms:created>
  <dcterms:modified xsi:type="dcterms:W3CDTF">2014-06-15T23:55:38Z</dcterms:modified>
</cp:coreProperties>
</file>