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  <p:sldMasterId id="2147484504" r:id="rId2"/>
    <p:sldMasterId id="2147484510" r:id="rId3"/>
  </p:sldMasterIdLst>
  <p:notesMasterIdLst>
    <p:notesMasterId r:id="rId8"/>
  </p:notesMasterIdLst>
  <p:handoutMasterIdLst>
    <p:handoutMasterId r:id="rId9"/>
  </p:handoutMasterIdLst>
  <p:sldIdLst>
    <p:sldId id="259" r:id="rId4"/>
    <p:sldId id="262" r:id="rId5"/>
    <p:sldId id="265" r:id="rId6"/>
    <p:sldId id="26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Administration" id="{ED53366A-A570-425F-9A83-AA5BD944C1E6}">
          <p14:sldIdLst>
            <p14:sldId id="259"/>
            <p14:sldId id="262"/>
            <p14:sldId id="265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5" autoAdjust="0"/>
    <p:restoredTop sz="92982" autoAdjust="0"/>
  </p:normalViewPr>
  <p:slideViewPr>
    <p:cSldViewPr>
      <p:cViewPr varScale="1">
        <p:scale>
          <a:sx n="68" d="100"/>
          <a:sy n="68" d="100"/>
        </p:scale>
        <p:origin x="-144" y="-102"/>
      </p:cViewPr>
      <p:guideLst>
        <p:guide orient="horz" pos="2160"/>
        <p:guide pos="26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74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F77402-7D4F-48E2-B7CF-26FF7CFE8646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48797C-1885-415E-9D4F-D26516C16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7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55DAA6-8BF9-4412-9E65-495ADEE8DFBD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B61545-0B69-40DA-9460-66B2E5E0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77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resh title.png"/>
          <p:cNvPicPr>
            <a:picLocks noChangeAspect="1"/>
          </p:cNvPicPr>
          <p:nvPr/>
        </p:nvPicPr>
        <p:blipFill>
          <a:blip r:embed="rId2" cstate="print"/>
          <a:srcRect b="39771"/>
          <a:stretch>
            <a:fillRect/>
          </a:stretch>
        </p:blipFill>
        <p:spPr bwMode="auto">
          <a:xfrm>
            <a:off x="0" y="1566863"/>
            <a:ext cx="9144000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9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088"/>
            <a:ext cx="19812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CDFCAE11-11BD-47F4-8308-C5391737ADA5}" type="datetime1">
              <a:rPr lang="en-US" smtClean="0"/>
              <a:t>6/15/2014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08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088"/>
            <a:ext cx="685800" cy="365125"/>
          </a:xfrm>
        </p:spPr>
        <p:txBody>
          <a:bodyPr/>
          <a:lstStyle>
            <a:lvl1pPr>
              <a:defRPr sz="1100" b="1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59A467-5FFA-422E-A03B-A32F6D5B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A08DAE-1331-4F55-83E1-D867385AAA9B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B6A50-28FF-4C03-A73F-7372A1289F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9EEEE-A27F-4B12-995D-F27C273FCE32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6681A-1D24-41EF-926E-7D1F19E69D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19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46D39-18E4-4DFE-9941-4F60D08B3E5E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8794A-98C2-4AD0-9838-04BF40E4E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2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239F6-AD63-4CB3-A6DA-86D281627673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3EA51-E17A-428F-835B-59A435789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3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9F916-AC19-45D8-95F0-E5A2ED91BA3C}" type="datetime1">
              <a:rPr lang="en-US" smtClean="0"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E988B-028E-4799-81FC-97498211F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4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9B32F-54DC-4815-9971-F4C2577B1308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0EDAE-7B24-4834-B8EA-557E91745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3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7B8E44-FA77-4808-BAF8-061A748572F3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6E1FC-1797-461B-AAAF-BA6EF8B964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0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97540F-E22A-45AE-BDB7-4491163EC3C8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BFDE5-5681-4C41-80BA-F9C05EF269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77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457AC-763D-4547-835B-88B1C03D576D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08972-A926-4B8D-8461-1B9988D023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31124D-B72C-4592-81B4-62FC4B4EAC29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67BE3-0FD4-4B3F-AAD5-C70721741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resh sec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7138"/>
            <a:ext cx="9144000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3100" y="6553200"/>
            <a:ext cx="1981200" cy="231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4D77-1CE5-4748-9305-B6B92E46831E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553200"/>
            <a:ext cx="2895600" cy="23177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9700" y="6553200"/>
            <a:ext cx="685800" cy="231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EC194-D4B6-4767-8C3F-0512ECA9A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Fresh Mast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/>
          <p:nvPr/>
        </p:nvSpPr>
        <p:spPr>
          <a:xfrm>
            <a:off x="4675188" y="1841500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990600" y="1841500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E856B-A039-45EA-8972-AFE151B35EA8}" type="datetime1">
              <a:rPr lang="en-US" smtClean="0"/>
              <a:t>6/15/2014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00A22-92A6-4D3D-B2ED-61CA45CA0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D5D92A1C-98C9-431C-AF0F-534075F74885}" type="datetime1">
              <a:rPr lang="en-US" smtClean="0"/>
              <a:t>6/15/2014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E95D3180-23E4-489D-AC35-D02C74F76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0D641-4D01-4686-85A7-45A1170DBDA3}" type="datetime1">
              <a:rPr lang="en-US" smtClean="0"/>
              <a:t>6/15/2014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C2BF5D19-CE1F-4A46-8206-196EA6497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ED8E-88AC-4CF5-8D46-802423FBA582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2474-BA8A-4521-B058-6DF4267C1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298B-5678-4FC9-9BAE-CD5598FD7BC0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055B-E7E7-4B3B-BCFB-55F2F5E2C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259F-BCF8-4667-B878-E8F45BC9F0F2}" type="datetime1">
              <a:rPr lang="en-US" smtClean="0"/>
              <a:t>6/15/2014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0B98-9174-4EFC-823D-7AE1B763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3A2FF-D82A-4DEA-9588-7B6BCDEE56ED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C0FA8-56BB-4BDE-A65A-40B3BE1159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100" y="188913"/>
            <a:ext cx="7797800" cy="1460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294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52500" y="2057400"/>
            <a:ext cx="7239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D8D05C-D083-4B5D-9B44-D6DC67A4CB61}" type="datetime1">
              <a:rPr lang="en-US" smtClean="0"/>
              <a:t>6/15/2014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0BE4B8-0FE4-47B1-8F2F-D3DBE1047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400" b="1" kern="1200">
          <a:solidFill>
            <a:srgbClr val="FFFFFF"/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1800"/>
        </a:spcBef>
        <a:spcAft>
          <a:spcPct val="0"/>
        </a:spcAft>
        <a:buFont typeface="Wingdings" pitchFamily="2" charset="2"/>
        <a:buChar char="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1800"/>
        </a:spcBef>
        <a:spcAft>
          <a:spcPct val="0"/>
        </a:spcAft>
        <a:buFont typeface="Wingdings" pitchFamily="2" charset="2"/>
        <a:buChar char="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1800"/>
        </a:spcBef>
        <a:spcAft>
          <a:spcPct val="0"/>
        </a:spcAft>
        <a:buFont typeface="Wingdings" pitchFamily="2" charset="2"/>
        <a:buChar char="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ts val="1800"/>
        </a:spcBef>
        <a:spcAft>
          <a:spcPct val="0"/>
        </a:spcAft>
        <a:buFont typeface="Wingdings" pitchFamily="2" charset="2"/>
        <a:buChar char="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ts val="1800"/>
        </a:spcBef>
        <a:spcAft>
          <a:spcPct val="0"/>
        </a:spcAft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>
                <a:latin typeface="+mj-lt"/>
                <a:cs typeface="+mn-cs"/>
              </a:defRPr>
            </a:lvl1pPr>
          </a:lstStyle>
          <a:p>
            <a:pPr>
              <a:defRPr/>
            </a:pPr>
            <a:fld id="{5F2BF2CB-D08C-4E2F-9657-C41621CA529C}" type="datetime1">
              <a:rPr lang="en-US" smtClean="0"/>
              <a:t>6/15/2014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cap="small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>
                <a:latin typeface="+mj-lt"/>
                <a:cs typeface="+mn-cs"/>
              </a:defRPr>
            </a:lvl1pPr>
          </a:lstStyle>
          <a:p>
            <a:pPr>
              <a:defRPr/>
            </a:pPr>
            <a:fld id="{90DA7D8B-1B9F-4F65-ACF2-B319F56F5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fontAlgn="base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628B8A-2F14-44E0-A82D-56B5BF71605A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345769-5C3A-468A-8B21-A36F85FA8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1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  <p:sldLayoutId id="2147484514" r:id="rId4"/>
    <p:sldLayoutId id="2147484515" r:id="rId5"/>
    <p:sldLayoutId id="2147484516" r:id="rId6"/>
    <p:sldLayoutId id="2147484517" r:id="rId7"/>
    <p:sldLayoutId id="2147484518" r:id="rId8"/>
    <p:sldLayoutId id="2147484519" r:id="rId9"/>
    <p:sldLayoutId id="2147484520" r:id="rId10"/>
    <p:sldLayoutId id="21474845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2.pn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4" Type="http://schemas.openxmlformats.org/officeDocument/2006/relationships/image" Target="../media/image13.png"/><Relationship Id="rId9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613422"/>
            <a:ext cx="8229600" cy="868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Class Administration</a:t>
            </a:r>
            <a:br>
              <a:rPr lang="en-US" dirty="0" smtClean="0"/>
            </a:br>
            <a:r>
              <a:rPr lang="en-US" sz="8000" dirty="0" smtClean="0"/>
              <a:t>Please </a:t>
            </a:r>
            <a:r>
              <a:rPr lang="en-US" sz="8000" dirty="0" smtClean="0"/>
              <a:t>Sign </a:t>
            </a:r>
            <a:r>
              <a:rPr lang="en-US" sz="8000" dirty="0"/>
              <a:t>In</a:t>
            </a:r>
          </a:p>
        </p:txBody>
      </p:sp>
      <p:sp>
        <p:nvSpPr>
          <p:cNvPr id="40550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725" y="1857375"/>
            <a:ext cx="7839075" cy="15716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Please make sure  you sign the attendance sheet at this time if you have not already done so.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B6A50-28FF-4C03-A73F-7372A1289F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405507" name="Picture 6" descr="10003434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-228600"/>
            <a:ext cx="160020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5509" name="Picture 5" descr="sign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124200"/>
            <a:ext cx="2114550" cy="1028700"/>
          </a:xfrm>
          <a:prstGeom prst="rect">
            <a:avLst/>
          </a:prstGeom>
          <a:noFill/>
        </p:spPr>
      </p:pic>
      <p:pic>
        <p:nvPicPr>
          <p:cNvPr id="405510" name="Picture 6" descr="sign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419600"/>
            <a:ext cx="4048125" cy="1133475"/>
          </a:xfrm>
          <a:prstGeom prst="rect">
            <a:avLst/>
          </a:prstGeom>
          <a:noFill/>
        </p:spPr>
      </p:pic>
      <p:pic>
        <p:nvPicPr>
          <p:cNvPr id="405511" name="Picture 7" descr="sign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962400"/>
            <a:ext cx="3914775" cy="1171575"/>
          </a:xfrm>
          <a:prstGeom prst="rect">
            <a:avLst/>
          </a:prstGeom>
          <a:noFill/>
        </p:spPr>
      </p:pic>
      <p:pic>
        <p:nvPicPr>
          <p:cNvPr id="405512" name="Picture 8" descr="sign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1638300" cy="1438275"/>
          </a:xfrm>
          <a:prstGeom prst="rect">
            <a:avLst/>
          </a:prstGeom>
          <a:noFill/>
        </p:spPr>
      </p:pic>
      <p:sp>
        <p:nvSpPr>
          <p:cNvPr id="405513" name="Text Box 9"/>
          <p:cNvSpPr txBox="1">
            <a:spLocks noChangeArrowheads="1"/>
          </p:cNvSpPr>
          <p:nvPr/>
        </p:nvSpPr>
        <p:spPr bwMode="auto">
          <a:xfrm>
            <a:off x="2498725" y="6172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5514" name="WordArt 10"/>
          <p:cNvSpPr>
            <a:spLocks noChangeArrowheads="1" noChangeShapeType="1" noTextEdit="1"/>
          </p:cNvSpPr>
          <p:nvPr/>
        </p:nvSpPr>
        <p:spPr bwMode="auto">
          <a:xfrm>
            <a:off x="2057400" y="5105400"/>
            <a:ext cx="5638800" cy="14081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MAKE SURE WE CAN READ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05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05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5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ADMINISTRATION</a:t>
            </a:r>
            <a:endParaRPr sz="4000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409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Bef>
                <a:spcPct val="25000"/>
              </a:spcBef>
            </a:pPr>
            <a:r>
              <a:rPr lang="en-US" dirty="0" smtClean="0"/>
              <a:t>Turn off cell phones or switch to vibrate.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Respect each other in the classroom.  One person talking at a time.  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If you have a question, ask it. You might not be the only one who wants to know!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Because this is a computer lab – Be careful with your drinks!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There will be a 10 minute break each hour.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The class is scheduled from 5:30 PM -8:30 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D1CC-C28E-4272-8481-B3C2E5DD3C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09603" name="Picture 9" descr="1000348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28600" y="5911948"/>
            <a:ext cx="9690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ell-phone-ju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228600"/>
            <a:ext cx="682625" cy="914400"/>
          </a:xfrm>
          <a:prstGeom prst="rect">
            <a:avLst/>
          </a:prstGeom>
          <a:effectLst>
            <a:outerShdw blurRad="50800" dist="50800" dir="5400000" algn="ctr" rotWithShape="0">
              <a:srgbClr val="FFFF00"/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ADMINISTRATION</a:t>
            </a:r>
            <a:endParaRPr sz="4000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409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25000"/>
              </a:spcBef>
            </a:pPr>
            <a:r>
              <a:rPr lang="en-US" dirty="0" smtClean="0"/>
              <a:t>Turn off cell phones or switch to vibrate.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Respect each other in the classroom. </a:t>
            </a:r>
          </a:p>
          <a:p>
            <a:pPr lvl="1">
              <a:spcBef>
                <a:spcPct val="25000"/>
              </a:spcBef>
            </a:pPr>
            <a:r>
              <a:rPr lang="en-US" dirty="0" smtClean="0"/>
              <a:t> One person talking at a time.  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If you have a question, ask it. </a:t>
            </a:r>
          </a:p>
          <a:p>
            <a:pPr lvl="1">
              <a:spcBef>
                <a:spcPct val="25000"/>
              </a:spcBef>
            </a:pPr>
            <a:r>
              <a:rPr lang="en-US" dirty="0" smtClean="0"/>
              <a:t>You might not be the only one who wants to know!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Because this is a computer lab </a:t>
            </a:r>
          </a:p>
          <a:p>
            <a:pPr lvl="1">
              <a:spcBef>
                <a:spcPct val="25000"/>
              </a:spcBef>
            </a:pPr>
            <a:r>
              <a:rPr lang="en-US" dirty="0" smtClean="0"/>
              <a:t> Be careful with your drinks!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There will be a 10 minute break each hour.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Lunch will be 1 hour. 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The class is scheduled from 7:30 AM -3:30 PM</a:t>
            </a:r>
          </a:p>
          <a:p>
            <a:pPr>
              <a:spcBef>
                <a:spcPct val="25000"/>
              </a:spcBef>
            </a:pPr>
            <a:r>
              <a:rPr lang="en-US" dirty="0" smtClean="0"/>
              <a:t>Please remember to turn in the Evaluation (WITH COMMENTS)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D1CC-C28E-4272-8481-B3C2E5DD3C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09603" name="Picture 9" descr="1000348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28600" y="5911948"/>
            <a:ext cx="9690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ell-phone-ju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228600"/>
            <a:ext cx="682625" cy="914400"/>
          </a:xfrm>
          <a:prstGeom prst="rect">
            <a:avLst/>
          </a:prstGeom>
          <a:effectLst>
            <a:outerShdw blurRad="50800" dist="50800" dir="5400000" algn="ctr" rotWithShape="0">
              <a:srgbClr val="FFFF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902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010400" cy="50593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Restrooms 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Soda machines and vending machines are located in the student lounge across from the entrance.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The designated smoking area is on the Northeast side of the </a:t>
            </a:r>
            <a:r>
              <a:rPr lang="en-US" sz="2000" dirty="0" err="1" smtClean="0"/>
              <a:t>Redd</a:t>
            </a:r>
            <a:r>
              <a:rPr lang="en-US" sz="2000" dirty="0" smtClean="0"/>
              <a:t> building across the student parking lot against the fence line.  There are red cones designating the smoking area.  Please, clean-up after yourself.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In the event of a fire please exit the building using the nearest exit away from the fire.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Code Red drill.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 smtClean="0"/>
              <a:t>Let’s have fun</a:t>
            </a:r>
            <a:r>
              <a:rPr lang="en-US" sz="2000" dirty="0" smtClean="0"/>
              <a:t>.  You have a day away from the bump and grind of your daily routine.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Ask Questions – The class is for you!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D1CC-C28E-4272-8481-B3C2E5DD3C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10629" name="Picture 8" descr="u168900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339" y="4114800"/>
            <a:ext cx="833436" cy="113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31" name="Picture 7" descr="so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19848" y="1177802"/>
            <a:ext cx="762000" cy="1181100"/>
          </a:xfrm>
          <a:prstGeom prst="rect">
            <a:avLst/>
          </a:prstGeom>
          <a:noFill/>
        </p:spPr>
      </p:pic>
      <p:pic>
        <p:nvPicPr>
          <p:cNvPr id="410632" name="Picture 8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200848" y="2819401"/>
            <a:ext cx="1647877" cy="1049338"/>
          </a:xfrm>
          <a:prstGeom prst="rect">
            <a:avLst/>
          </a:prstGeom>
          <a:noFill/>
        </p:spPr>
      </p:pic>
      <p:pic>
        <p:nvPicPr>
          <p:cNvPr id="410633" name="Picture 9" descr="snacks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1600200"/>
            <a:ext cx="1228725" cy="981075"/>
          </a:xfrm>
          <a:prstGeom prst="rect">
            <a:avLst/>
          </a:prstGeom>
          <a:noFill/>
        </p:spPr>
      </p:pic>
      <p:pic>
        <p:nvPicPr>
          <p:cNvPr id="410634" name="Picture 10" descr="fun"/>
          <p:cNvPicPr>
            <a:picLocks noChangeAspect="1" noChangeArrowheads="1"/>
          </p:cNvPicPr>
          <p:nvPr/>
        </p:nvPicPr>
        <p:blipFill>
          <a:blip r:embed="rId7" cstate="print"/>
          <a:srcRect t="12000" b="28000"/>
          <a:stretch>
            <a:fillRect/>
          </a:stretch>
        </p:blipFill>
        <p:spPr bwMode="auto">
          <a:xfrm>
            <a:off x="4876800" y="5715000"/>
            <a:ext cx="1666875" cy="11430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690" y="304799"/>
            <a:ext cx="1463553" cy="1463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243" y="414923"/>
            <a:ext cx="1287780" cy="1287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1_Fres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2_Mo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313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1_Fresh</vt:lpstr>
      <vt:lpstr>2_Mod</vt:lpstr>
      <vt:lpstr>Office Theme</vt:lpstr>
      <vt:lpstr>Class Administration Please Sign In</vt:lpstr>
      <vt:lpstr>ADMINISTRATION</vt:lpstr>
      <vt:lpstr>ADMINISTRATION</vt:lpstr>
      <vt:lpstr>PowerPoint Presentation</vt:lpstr>
    </vt:vector>
  </TitlesOfParts>
  <Company>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Craven Community College  presents  Microsoft Office “Word” Migration From 2003 To 2007 Version</dc:title>
  <dc:creator>ccc</dc:creator>
  <cp:lastModifiedBy>Nolan R. Tomboulian</cp:lastModifiedBy>
  <cp:revision>125</cp:revision>
  <dcterms:created xsi:type="dcterms:W3CDTF">2010-02-02T13:48:57Z</dcterms:created>
  <dcterms:modified xsi:type="dcterms:W3CDTF">2014-06-15T13:16:46Z</dcterms:modified>
</cp:coreProperties>
</file>