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 varScale="1">
        <p:scale>
          <a:sx n="61" d="100"/>
          <a:sy n="61" d="100"/>
        </p:scale>
        <p:origin x="7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3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7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59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7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3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1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55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4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2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6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0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FB414-4F07-4B84-8636-52B925CD6C0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4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9594" y="15240"/>
            <a:ext cx="7199206" cy="473075"/>
          </a:xfrm>
        </p:spPr>
        <p:txBody>
          <a:bodyPr>
            <a:normAutofit fontScale="90000"/>
          </a:bodyPr>
          <a:lstStyle/>
          <a:p>
            <a:r>
              <a:rPr lang="en-US" smtClean="0"/>
              <a:t>Unit 4  </a:t>
            </a:r>
            <a:r>
              <a:rPr lang="en-US" dirty="0" smtClean="0"/>
              <a:t>Windows  Vocabulary List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85987" y="488315"/>
            <a:ext cx="11477413" cy="6080125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sz="2400" b="1" dirty="0"/>
              <a:t>A</a:t>
            </a:r>
            <a:r>
              <a:rPr lang="en-US" sz="2400" b="1" dirty="0" smtClean="0"/>
              <a:t>pplication/app/program: </a:t>
            </a:r>
            <a:r>
              <a:rPr lang="en-US" sz="2000" b="1" dirty="0" smtClean="0"/>
              <a:t>A program designed to do a task (Browser, Word Processing, Drawing, </a:t>
            </a:r>
            <a:r>
              <a:rPr lang="en-US" sz="2000" b="1" dirty="0" err="1" smtClean="0"/>
              <a:t>Etc</a:t>
            </a:r>
            <a:r>
              <a:rPr lang="en-US" sz="2000" b="1" dirty="0" smtClean="0"/>
              <a:t>)</a:t>
            </a:r>
            <a:endParaRPr lang="en-US" sz="2000" b="1" dirty="0"/>
          </a:p>
          <a:p>
            <a:pPr marL="0" indent="0">
              <a:buNone/>
            </a:pPr>
            <a:r>
              <a:rPr lang="en-US" sz="2400" b="1" dirty="0"/>
              <a:t>B</a:t>
            </a:r>
            <a:r>
              <a:rPr lang="en-US" sz="2400" b="1" dirty="0" smtClean="0"/>
              <a:t>ack up: </a:t>
            </a:r>
            <a:r>
              <a:rPr lang="en-US" sz="2000" b="1" dirty="0" smtClean="0"/>
              <a:t>To Save in another place</a:t>
            </a:r>
            <a:endParaRPr lang="en-US" sz="2000" b="1" dirty="0"/>
          </a:p>
          <a:p>
            <a:pPr marL="0" indent="0">
              <a:buNone/>
            </a:pPr>
            <a:r>
              <a:rPr lang="en-US" sz="2400" b="1" dirty="0"/>
              <a:t>C</a:t>
            </a:r>
            <a:r>
              <a:rPr lang="en-US" sz="2400" b="1" dirty="0" smtClean="0"/>
              <a:t>loud drive: </a:t>
            </a:r>
            <a:r>
              <a:rPr lang="en-US" sz="2000" b="1" dirty="0" smtClean="0"/>
              <a:t>A storage device that exists on the “Cloud” Internet Storage: OneDrive, BOX,</a:t>
            </a:r>
          </a:p>
          <a:p>
            <a:pPr marL="0" indent="0">
              <a:buNone/>
            </a:pPr>
            <a:r>
              <a:rPr lang="en-US" sz="2400" b="1" dirty="0" smtClean="0"/>
              <a:t>Cold Boot: </a:t>
            </a:r>
            <a:r>
              <a:rPr lang="en-US" sz="2000" b="1" dirty="0" smtClean="0"/>
              <a:t>Restarting the computer by turning it OFF/ON (Warm boot / Restart)</a:t>
            </a:r>
            <a:endParaRPr lang="en-US" sz="2000" b="1" dirty="0"/>
          </a:p>
          <a:p>
            <a:pPr marL="0" indent="0">
              <a:buNone/>
            </a:pPr>
            <a:r>
              <a:rPr lang="en-US" sz="2400" b="1" dirty="0" smtClean="0"/>
              <a:t>Default: </a:t>
            </a:r>
            <a:r>
              <a:rPr lang="en-US" sz="2000" b="1" dirty="0" smtClean="0"/>
              <a:t>A setting that is the preferred setting</a:t>
            </a:r>
            <a:endParaRPr lang="en-US" sz="2000" b="1" dirty="0"/>
          </a:p>
          <a:p>
            <a:pPr marL="0" indent="0">
              <a:buNone/>
            </a:pPr>
            <a:r>
              <a:rPr lang="en-US" sz="2400" b="1" dirty="0" smtClean="0"/>
              <a:t>Delete: </a:t>
            </a:r>
            <a:r>
              <a:rPr lang="en-US" sz="2000" b="1" dirty="0" smtClean="0"/>
              <a:t>To remove. (Might go to a TRASH folder) to be recovered</a:t>
            </a:r>
            <a:endParaRPr lang="en-US" sz="2000" b="1" dirty="0"/>
          </a:p>
          <a:p>
            <a:pPr marL="0" indent="0">
              <a:buNone/>
            </a:pPr>
            <a:r>
              <a:rPr lang="en-US" sz="2400" b="1" dirty="0" smtClean="0"/>
              <a:t>Desktop: </a:t>
            </a:r>
            <a:r>
              <a:rPr lang="en-US" sz="2000" b="1" dirty="0" smtClean="0"/>
              <a:t>The name given by Microsoft for the programs you see on the screen</a:t>
            </a:r>
          </a:p>
          <a:p>
            <a:pPr marL="0" indent="0">
              <a:buNone/>
            </a:pPr>
            <a:r>
              <a:rPr lang="en-US" sz="2400" b="1" dirty="0" smtClean="0"/>
              <a:t>Directory: </a:t>
            </a:r>
            <a:r>
              <a:rPr lang="en-US" sz="2000" b="1" dirty="0" smtClean="0"/>
              <a:t>An Old IBM term for a FOLDER</a:t>
            </a:r>
            <a:endParaRPr lang="en-US" sz="2000" b="1" dirty="0"/>
          </a:p>
          <a:p>
            <a:pPr marL="0" indent="0">
              <a:buNone/>
            </a:pPr>
            <a:r>
              <a:rPr lang="en-US" sz="2400" b="1" dirty="0"/>
              <a:t>Documents </a:t>
            </a:r>
            <a:r>
              <a:rPr lang="en-US" sz="2400" b="1" dirty="0" smtClean="0"/>
              <a:t>folder: </a:t>
            </a:r>
            <a:r>
              <a:rPr lang="en-US" sz="2000" b="1" dirty="0" smtClean="0"/>
              <a:t>A predefined FOLDER in Microsoft for the storage of ‘Documents’</a:t>
            </a:r>
            <a:endParaRPr lang="en-US" sz="2000" b="1" dirty="0"/>
          </a:p>
          <a:p>
            <a:pPr marL="0" indent="0">
              <a:buNone/>
            </a:pPr>
            <a:r>
              <a:rPr lang="en-US" sz="2400" b="1" dirty="0"/>
              <a:t>Edge </a:t>
            </a:r>
            <a:r>
              <a:rPr lang="en-US" sz="2400" b="1" dirty="0" smtClean="0"/>
              <a:t>internet</a:t>
            </a:r>
            <a:r>
              <a:rPr lang="en-US" sz="2000" b="1" dirty="0" smtClean="0"/>
              <a:t>: A Browser Application designed to work with Windows Computers</a:t>
            </a:r>
            <a:endParaRPr lang="en-US" sz="2000" b="1" dirty="0"/>
          </a:p>
          <a:p>
            <a:pPr marL="0" indent="0">
              <a:buNone/>
            </a:pPr>
            <a:r>
              <a:rPr lang="en-US" sz="2400" b="1" dirty="0" smtClean="0"/>
              <a:t>Browser: </a:t>
            </a:r>
            <a:r>
              <a:rPr lang="en-US" sz="2000" b="1" dirty="0" smtClean="0"/>
              <a:t>An application to access the Internet</a:t>
            </a:r>
            <a:endParaRPr lang="en-US" sz="2000" b="1" dirty="0"/>
          </a:p>
          <a:p>
            <a:pPr marL="0" indent="0">
              <a:buNone/>
            </a:pPr>
            <a:r>
              <a:rPr lang="en-US" sz="2400" b="1" dirty="0"/>
              <a:t>Excel </a:t>
            </a:r>
            <a:r>
              <a:rPr lang="en-US" sz="2400" b="1" dirty="0" smtClean="0"/>
              <a:t>spreadsheet: </a:t>
            </a:r>
            <a:r>
              <a:rPr lang="en-US" sz="2000" b="1" dirty="0" smtClean="0"/>
              <a:t>A program by Microsoft for accounting (Rows and Columns of </a:t>
            </a:r>
            <a:r>
              <a:rPr lang="en-US" sz="2000" b="1" dirty="0" smtClean="0"/>
              <a:t>data. XLSX)</a:t>
            </a:r>
            <a:endParaRPr lang="en-US" sz="2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800" y="15240"/>
            <a:ext cx="21336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78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9594" y="15240"/>
            <a:ext cx="7199206" cy="4730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4  </a:t>
            </a:r>
            <a:r>
              <a:rPr lang="en-US" dirty="0" smtClean="0"/>
              <a:t>Windows  Vocabulary List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85987" y="488315"/>
            <a:ext cx="11477413" cy="6080125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File: </a:t>
            </a:r>
            <a:r>
              <a:rPr lang="en-US" sz="2000" b="1" dirty="0" smtClean="0"/>
              <a:t>The general name for something saved on the computer (a collection of files is in a FOLDER)</a:t>
            </a:r>
            <a:endParaRPr lang="en-US" sz="2000" b="1" dirty="0"/>
          </a:p>
          <a:p>
            <a:pPr marL="0" indent="0">
              <a:buNone/>
            </a:pPr>
            <a:r>
              <a:rPr lang="en-US" sz="2400" b="1" dirty="0" smtClean="0"/>
              <a:t>File extension: </a:t>
            </a:r>
            <a:r>
              <a:rPr lang="en-US" sz="2000" b="1" dirty="0" smtClean="0"/>
              <a:t>A code added to the end of a file name to identify the type of data: PDF, JPG, PNG</a:t>
            </a:r>
            <a:endParaRPr lang="en-US" sz="2000" b="1" dirty="0"/>
          </a:p>
          <a:p>
            <a:pPr marL="0" indent="0">
              <a:buNone/>
            </a:pPr>
            <a:r>
              <a:rPr lang="en-US" sz="2400" b="1" dirty="0"/>
              <a:t>File </a:t>
            </a:r>
            <a:r>
              <a:rPr lang="en-US" sz="2400" b="1" dirty="0" smtClean="0"/>
              <a:t>Explorer: </a:t>
            </a:r>
            <a:r>
              <a:rPr lang="en-US" sz="2000" b="1" dirty="0" smtClean="0"/>
              <a:t>A tool used by Microsoft to manage files and folders on the computer or storage device</a:t>
            </a:r>
          </a:p>
          <a:p>
            <a:pPr marL="0" indent="0">
              <a:buNone/>
            </a:pPr>
            <a:r>
              <a:rPr lang="en-US" sz="2400" b="1" dirty="0" smtClean="0"/>
              <a:t>Firmware: </a:t>
            </a:r>
            <a:r>
              <a:rPr lang="en-US" sz="2000" b="1" dirty="0" smtClean="0"/>
              <a:t>The name of a program that is ‘Built in’ to the operating system or processing chip</a:t>
            </a:r>
            <a:endParaRPr lang="en-US" sz="2000" b="1" dirty="0"/>
          </a:p>
          <a:p>
            <a:pPr marL="0" indent="0">
              <a:buNone/>
            </a:pPr>
            <a:r>
              <a:rPr lang="en-US" sz="2400" b="1" dirty="0"/>
              <a:t>Get </a:t>
            </a:r>
            <a:r>
              <a:rPr lang="en-US" sz="2400" b="1" dirty="0" smtClean="0"/>
              <a:t>Help: </a:t>
            </a:r>
            <a:r>
              <a:rPr lang="en-US" sz="2000" b="1" dirty="0" smtClean="0"/>
              <a:t>An Application in Windows for how to do something</a:t>
            </a:r>
            <a:endParaRPr lang="en-US" sz="2000" b="1" dirty="0"/>
          </a:p>
          <a:p>
            <a:pPr marL="0" indent="0">
              <a:buNone/>
            </a:pPr>
            <a:r>
              <a:rPr lang="en-US" sz="2400" b="1" dirty="0"/>
              <a:t>H</a:t>
            </a:r>
            <a:r>
              <a:rPr lang="en-US" sz="2400" b="1" dirty="0" smtClean="0"/>
              <a:t>ard drive</a:t>
            </a:r>
            <a:r>
              <a:rPr lang="en-US" sz="2000" b="1" dirty="0" smtClean="0"/>
              <a:t>: An internal (or external) device in the computer for saving files of data (C: Drive)</a:t>
            </a:r>
            <a:endParaRPr lang="en-US" sz="2000" b="1" dirty="0"/>
          </a:p>
          <a:p>
            <a:pPr marL="0" indent="0">
              <a:buNone/>
            </a:pPr>
            <a:r>
              <a:rPr lang="en-US" sz="2400" b="1" dirty="0" smtClean="0"/>
              <a:t>Hardware: </a:t>
            </a:r>
            <a:r>
              <a:rPr lang="en-US" sz="2000" b="1" dirty="0" smtClean="0"/>
              <a:t>Any physical piece of equipment</a:t>
            </a:r>
            <a:endParaRPr lang="en-US" sz="2000" b="1" dirty="0"/>
          </a:p>
          <a:p>
            <a:pPr marL="0" indent="0">
              <a:buNone/>
            </a:pPr>
            <a:r>
              <a:rPr lang="en-US" sz="2400" b="1" dirty="0"/>
              <a:t>Mac </a:t>
            </a:r>
            <a:r>
              <a:rPr lang="en-US" sz="2400" b="1" dirty="0" smtClean="0"/>
              <a:t>OS: </a:t>
            </a:r>
            <a:r>
              <a:rPr lang="en-US" sz="2000" b="1" dirty="0" smtClean="0"/>
              <a:t>The Operating System used by Apple MAC computers</a:t>
            </a:r>
            <a:endParaRPr lang="en-US" sz="2000" b="1" dirty="0"/>
          </a:p>
          <a:p>
            <a:pPr marL="0" indent="0">
              <a:buNone/>
            </a:pPr>
            <a:r>
              <a:rPr lang="en-US" sz="2400" b="1" dirty="0" smtClean="0"/>
              <a:t>Maximize:</a:t>
            </a:r>
            <a:r>
              <a:rPr lang="en-US" sz="2000" b="1" dirty="0" smtClean="0"/>
              <a:t> To make the ‘Window’ to full size of the screen. </a:t>
            </a:r>
            <a:endParaRPr lang="en-US" sz="2000" b="1" dirty="0"/>
          </a:p>
          <a:p>
            <a:pPr marL="0" indent="0">
              <a:buNone/>
            </a:pPr>
            <a:r>
              <a:rPr lang="en-US" sz="2400" b="1" dirty="0" smtClean="0"/>
              <a:t>Microsoft: </a:t>
            </a:r>
            <a:r>
              <a:rPr lang="en-US" sz="2000" b="1" dirty="0" smtClean="0"/>
              <a:t>A software company started by Bill Gates in 1975. Partnered with IBM in 1980</a:t>
            </a:r>
            <a:endParaRPr lang="en-US" sz="2000" b="1" dirty="0"/>
          </a:p>
          <a:p>
            <a:pPr marL="0" indent="0">
              <a:buNone/>
            </a:pPr>
            <a:r>
              <a:rPr lang="en-US" sz="2400" b="1" dirty="0" smtClean="0"/>
              <a:t>Minimize: </a:t>
            </a:r>
            <a:r>
              <a:rPr lang="en-US" sz="2000" b="1" dirty="0" smtClean="0"/>
              <a:t>To make the ‘Window’ smaller and reduce it to an ICON on the Task Bar</a:t>
            </a:r>
            <a:endParaRPr lang="en-US" sz="20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800" y="15240"/>
            <a:ext cx="21336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65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9594" y="15240"/>
            <a:ext cx="7199206" cy="4730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4  </a:t>
            </a:r>
            <a:r>
              <a:rPr lang="en-US" dirty="0" smtClean="0"/>
              <a:t>Windows  Vocabulary List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85987" y="488315"/>
            <a:ext cx="11477413" cy="6080125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sz="2400" b="1" dirty="0"/>
              <a:t>O</a:t>
            </a:r>
            <a:r>
              <a:rPr lang="en-US" sz="2400" b="1" dirty="0" smtClean="0"/>
              <a:t>perating </a:t>
            </a:r>
            <a:r>
              <a:rPr lang="en-US" sz="2400" b="1" dirty="0"/>
              <a:t>system (OS</a:t>
            </a:r>
            <a:r>
              <a:rPr lang="en-US" sz="2400" b="1" dirty="0" smtClean="0"/>
              <a:t>): </a:t>
            </a:r>
            <a:r>
              <a:rPr lang="en-US" sz="2000" b="1" dirty="0" smtClean="0"/>
              <a:t>Controls the hardware and programs on the computer </a:t>
            </a:r>
          </a:p>
          <a:p>
            <a:pPr marL="0" indent="0">
              <a:buNone/>
            </a:pPr>
            <a:r>
              <a:rPr lang="en-US" sz="2400" b="1" dirty="0" smtClean="0"/>
              <a:t>Peripheral: </a:t>
            </a:r>
            <a:r>
              <a:rPr lang="en-US" sz="2000" b="1" dirty="0" smtClean="0"/>
              <a:t>Any device attached to the computer</a:t>
            </a:r>
            <a:endParaRPr lang="en-US" sz="2000" b="1" dirty="0"/>
          </a:p>
          <a:p>
            <a:pPr marL="0" indent="0">
              <a:buNone/>
            </a:pPr>
            <a:r>
              <a:rPr lang="en-US" sz="2400" b="1" dirty="0" smtClean="0"/>
              <a:t>Portable: </a:t>
            </a:r>
            <a:r>
              <a:rPr lang="en-US" sz="2000" b="1" dirty="0" smtClean="0"/>
              <a:t>To be movable from one location or device to another</a:t>
            </a:r>
            <a:endParaRPr lang="en-US" sz="2000" b="1" dirty="0"/>
          </a:p>
          <a:p>
            <a:pPr marL="0" indent="0">
              <a:buNone/>
            </a:pPr>
            <a:r>
              <a:rPr lang="en-US" sz="2400" b="1" dirty="0" smtClean="0"/>
              <a:t>PowerPoint: </a:t>
            </a:r>
            <a:r>
              <a:rPr lang="en-US" sz="2000" b="1" dirty="0" smtClean="0"/>
              <a:t>A Program by Microsoft for electronic presentations.</a:t>
            </a:r>
            <a:endParaRPr lang="en-US" sz="2000" b="1" dirty="0"/>
          </a:p>
          <a:p>
            <a:pPr marL="0" indent="0">
              <a:buNone/>
            </a:pPr>
            <a:r>
              <a:rPr lang="en-US" sz="2400" b="1" dirty="0" smtClean="0"/>
              <a:t>Slideshow: </a:t>
            </a:r>
            <a:r>
              <a:rPr lang="en-US" sz="2000" b="1" dirty="0" smtClean="0"/>
              <a:t>A PowerPoint Presentation (.PPTX or .PPTS)</a:t>
            </a:r>
            <a:endParaRPr lang="en-US" sz="2000" b="1" dirty="0"/>
          </a:p>
          <a:p>
            <a:pPr marL="0" indent="0">
              <a:buNone/>
            </a:pPr>
            <a:r>
              <a:rPr lang="en-US" sz="2400" b="1" dirty="0"/>
              <a:t>Recycle </a:t>
            </a:r>
            <a:r>
              <a:rPr lang="en-US" sz="2400" b="1" dirty="0" smtClean="0"/>
              <a:t>Bin: </a:t>
            </a:r>
            <a:r>
              <a:rPr lang="en-US" sz="2000" b="1" dirty="0" smtClean="0"/>
              <a:t>A location on the desk top where deleted files are moved to</a:t>
            </a:r>
            <a:endParaRPr lang="en-US" sz="2000" b="1" dirty="0"/>
          </a:p>
          <a:p>
            <a:pPr marL="0" indent="0">
              <a:buNone/>
            </a:pPr>
            <a:r>
              <a:rPr lang="en-US" sz="2400" b="1" dirty="0" smtClean="0"/>
              <a:t>Restart: </a:t>
            </a:r>
            <a:r>
              <a:rPr lang="en-US" sz="2000" b="1" dirty="0" smtClean="0"/>
              <a:t>To have the computer “Restart” without actually turning it off. (Warm Boot)</a:t>
            </a:r>
            <a:endParaRPr lang="en-US" sz="2000" b="1" dirty="0"/>
          </a:p>
          <a:p>
            <a:pPr marL="0" indent="0">
              <a:buNone/>
            </a:pPr>
            <a:r>
              <a:rPr lang="en-US" sz="2400" b="1" dirty="0" smtClean="0"/>
              <a:t>Restore: </a:t>
            </a:r>
            <a:r>
              <a:rPr lang="en-US" sz="2000" b="1" dirty="0" smtClean="0"/>
              <a:t>To </a:t>
            </a:r>
            <a:r>
              <a:rPr lang="en-US" sz="2000" b="1" dirty="0"/>
              <a:t>B</a:t>
            </a:r>
            <a:r>
              <a:rPr lang="en-US" sz="2000" b="1" dirty="0" smtClean="0"/>
              <a:t>ring back a file to a preexisting state</a:t>
            </a:r>
            <a:endParaRPr lang="en-US" sz="2000" b="1" dirty="0"/>
          </a:p>
          <a:p>
            <a:pPr marL="0" indent="0">
              <a:buNone/>
            </a:pPr>
            <a:r>
              <a:rPr lang="en-US" sz="2400" b="1" dirty="0"/>
              <a:t>R</a:t>
            </a:r>
            <a:r>
              <a:rPr lang="en-US" sz="2400" b="1" dirty="0" smtClean="0"/>
              <a:t>estore down: </a:t>
            </a:r>
            <a:r>
              <a:rPr lang="en-US" sz="2000" b="1" dirty="0" smtClean="0"/>
              <a:t>Make a Window Smaller (Between Minimize on taskbar and Maximize)</a:t>
            </a:r>
          </a:p>
          <a:p>
            <a:pPr marL="0" indent="0">
              <a:buNone/>
            </a:pPr>
            <a:r>
              <a:rPr lang="en-US" sz="2400" b="1" dirty="0" smtClean="0"/>
              <a:t>Root Directory / Folder: </a:t>
            </a:r>
            <a:r>
              <a:rPr lang="en-US" sz="2000" b="1" dirty="0" smtClean="0"/>
              <a:t>A high Level folder name. (Not a Sub-folder)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S</a:t>
            </a:r>
            <a:r>
              <a:rPr lang="en-US" sz="2400" b="1" dirty="0" smtClean="0"/>
              <a:t>earch bar: </a:t>
            </a:r>
            <a:r>
              <a:rPr lang="en-US" sz="2000" b="1" dirty="0" smtClean="0"/>
              <a:t>A tool for finding apps or files on the computer. (WINDOWS ICON)</a:t>
            </a:r>
            <a:endParaRPr lang="en-US" sz="2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800" y="15240"/>
            <a:ext cx="21336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6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9594" y="15240"/>
            <a:ext cx="7199206" cy="4730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4  </a:t>
            </a:r>
            <a:r>
              <a:rPr lang="en-US" dirty="0" smtClean="0"/>
              <a:t>Windows  Vocabulary List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85987" y="488315"/>
            <a:ext cx="11477413" cy="6080125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Shutdown: </a:t>
            </a:r>
            <a:r>
              <a:rPr lang="en-US" sz="2000" b="1" dirty="0" smtClean="0"/>
              <a:t>To “Close” all programs and turn off the computer</a:t>
            </a:r>
            <a:endParaRPr lang="en-US" sz="2000" b="1" dirty="0"/>
          </a:p>
          <a:p>
            <a:pPr marL="0" indent="0">
              <a:buNone/>
            </a:pPr>
            <a:r>
              <a:rPr lang="en-US" sz="2400" b="1" dirty="0"/>
              <a:t>S</a:t>
            </a:r>
            <a:r>
              <a:rPr lang="en-US" sz="2400" b="1" dirty="0" smtClean="0"/>
              <a:t>ign out / Log off: </a:t>
            </a:r>
            <a:r>
              <a:rPr lang="en-US" sz="2000" b="1" dirty="0" smtClean="0"/>
              <a:t>To exit out of a specific application </a:t>
            </a:r>
            <a:endParaRPr lang="en-US" sz="2000" b="1" dirty="0"/>
          </a:p>
          <a:p>
            <a:pPr marL="0" indent="0">
              <a:buNone/>
            </a:pPr>
            <a:r>
              <a:rPr lang="en-US" sz="2400" b="1" dirty="0" smtClean="0"/>
              <a:t>Software: </a:t>
            </a:r>
            <a:r>
              <a:rPr lang="en-US" sz="2000" b="1" dirty="0" smtClean="0"/>
              <a:t>A program designed to do a function (An APP)</a:t>
            </a:r>
          </a:p>
          <a:p>
            <a:pPr marL="0" indent="0">
              <a:buNone/>
            </a:pPr>
            <a:r>
              <a:rPr lang="en-US" sz="2400" b="1" dirty="0" smtClean="0"/>
              <a:t>Sub-Directory / Sub Folder: </a:t>
            </a:r>
            <a:r>
              <a:rPr lang="en-US" sz="2000" b="1" dirty="0" smtClean="0"/>
              <a:t>A folder (Directory) that is UNDER another folder</a:t>
            </a:r>
            <a:endParaRPr lang="en-US" sz="2000" b="1" dirty="0"/>
          </a:p>
          <a:p>
            <a:pPr marL="0" indent="0">
              <a:buNone/>
            </a:pPr>
            <a:r>
              <a:rPr lang="en-US" sz="2400" b="1" dirty="0"/>
              <a:t>Start </a:t>
            </a:r>
            <a:r>
              <a:rPr lang="en-US" sz="2400" b="1" dirty="0" smtClean="0"/>
              <a:t>Menu: </a:t>
            </a:r>
            <a:r>
              <a:rPr lang="en-US" sz="2000" b="1" dirty="0" smtClean="0"/>
              <a:t>Programs that “Load” when the computer starts</a:t>
            </a:r>
            <a:endParaRPr lang="en-US" sz="2000" b="1" dirty="0"/>
          </a:p>
          <a:p>
            <a:pPr marL="0" indent="0">
              <a:buNone/>
            </a:pPr>
            <a:r>
              <a:rPr lang="en-US" sz="2400" b="1" dirty="0" smtClean="0"/>
              <a:t>Taskbar: </a:t>
            </a:r>
            <a:r>
              <a:rPr lang="en-US" sz="2000" b="1" dirty="0" smtClean="0"/>
              <a:t>Programs that are currently running on the computer (may be hidden</a:t>
            </a:r>
            <a:r>
              <a:rPr lang="en-US" sz="2000" b="1" dirty="0" smtClean="0"/>
              <a:t>)</a:t>
            </a:r>
          </a:p>
          <a:p>
            <a:pPr marL="0" indent="0">
              <a:buNone/>
            </a:pPr>
            <a:r>
              <a:rPr lang="en-US" sz="2400" b="1" dirty="0" smtClean="0"/>
              <a:t>Tiles:</a:t>
            </a:r>
            <a:r>
              <a:rPr lang="en-US" sz="2000" b="1" dirty="0" smtClean="0"/>
              <a:t> Icons that represent files </a:t>
            </a:r>
            <a:endParaRPr lang="en-US" sz="2000" b="1" dirty="0"/>
          </a:p>
          <a:p>
            <a:pPr marL="0" indent="0">
              <a:buNone/>
            </a:pPr>
            <a:r>
              <a:rPr lang="en-US" sz="2400" b="1" dirty="0" smtClean="0"/>
              <a:t>Uninstall: </a:t>
            </a:r>
            <a:r>
              <a:rPr lang="en-US" sz="2000" b="1" dirty="0" smtClean="0"/>
              <a:t>TO remove an app or program from a device</a:t>
            </a:r>
            <a:endParaRPr lang="en-US" sz="2000" b="1" dirty="0"/>
          </a:p>
          <a:p>
            <a:pPr marL="0" indent="0">
              <a:buNone/>
            </a:pPr>
            <a:r>
              <a:rPr lang="en-US" sz="2400" b="1" dirty="0"/>
              <a:t>USB flash </a:t>
            </a:r>
            <a:r>
              <a:rPr lang="en-US" sz="2400" b="1" dirty="0" smtClean="0"/>
              <a:t>drive: </a:t>
            </a:r>
            <a:r>
              <a:rPr lang="en-US" sz="2000" b="1" dirty="0" smtClean="0"/>
              <a:t>Universal Serial Bus (a standard storage device and plug</a:t>
            </a:r>
            <a:r>
              <a:rPr lang="en-US" sz="2000" b="1" dirty="0" smtClean="0"/>
              <a:t>) Thumb Drive, Jump Drive</a:t>
            </a:r>
            <a:endParaRPr lang="en-US" sz="2000" b="1" dirty="0" smtClean="0"/>
          </a:p>
          <a:p>
            <a:pPr marL="0" indent="0">
              <a:buNone/>
            </a:pPr>
            <a:r>
              <a:rPr lang="en-US" sz="2400" b="1" dirty="0" smtClean="0"/>
              <a:t>Warm Boot: </a:t>
            </a:r>
            <a:r>
              <a:rPr lang="en-US" sz="2000" b="1" dirty="0" smtClean="0"/>
              <a:t>Restart without turning off the </a:t>
            </a:r>
            <a:r>
              <a:rPr lang="en-US" sz="2000" b="1" dirty="0" smtClean="0"/>
              <a:t>computer</a:t>
            </a:r>
            <a:endParaRPr lang="en-US" sz="2000" b="1" dirty="0"/>
          </a:p>
          <a:p>
            <a:pPr marL="0" indent="0">
              <a:buNone/>
            </a:pPr>
            <a:r>
              <a:rPr lang="en-US" sz="2400" b="1" dirty="0" smtClean="0"/>
              <a:t>Window: </a:t>
            </a:r>
            <a:r>
              <a:rPr lang="en-US" sz="2000" b="1" dirty="0" smtClean="0"/>
              <a:t>What you are ‘Looking at” or working on</a:t>
            </a:r>
            <a:endParaRPr lang="en-US" sz="2000" b="1" dirty="0"/>
          </a:p>
          <a:p>
            <a:pPr marL="0" indent="0">
              <a:buNone/>
            </a:pPr>
            <a:r>
              <a:rPr lang="en-US" sz="2400" b="1" dirty="0" smtClean="0"/>
              <a:t>Windows: </a:t>
            </a:r>
            <a:r>
              <a:rPr lang="en-US" sz="2000" b="1" dirty="0" smtClean="0"/>
              <a:t>The name of the Microsoft Operating </a:t>
            </a:r>
            <a:r>
              <a:rPr lang="en-US" sz="2000" b="1" dirty="0" smtClean="0"/>
              <a:t>System </a:t>
            </a:r>
            <a:r>
              <a:rPr lang="en-US" sz="2000" b="1" baseline="30000" dirty="0" smtClean="0"/>
              <a:t>TM</a:t>
            </a:r>
            <a:endParaRPr lang="en-US" sz="2000" b="1" baseline="30000" dirty="0"/>
          </a:p>
          <a:p>
            <a:pPr marL="0" indent="0">
              <a:buNone/>
            </a:pPr>
            <a:r>
              <a:rPr lang="en-US" sz="2400" b="1" dirty="0"/>
              <a:t>Word </a:t>
            </a:r>
            <a:r>
              <a:rPr lang="en-US" sz="2400" b="1" dirty="0" smtClean="0"/>
              <a:t>document: </a:t>
            </a:r>
            <a:r>
              <a:rPr lang="en-US" sz="2000" b="1" dirty="0" smtClean="0"/>
              <a:t>A file created by the Microsoft Word Processing Program called WORD</a:t>
            </a:r>
            <a:r>
              <a:rPr lang="en-US" sz="2000" b="1" dirty="0"/>
              <a:t> </a:t>
            </a:r>
            <a:r>
              <a:rPr lang="en-US" sz="2000" b="1" dirty="0" smtClean="0"/>
              <a:t>(.DOCX)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800" y="15240"/>
            <a:ext cx="21336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32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688</Words>
  <Application>Microsoft Office PowerPoint</Application>
  <PresentationFormat>Widescreen</PresentationFormat>
  <Paragraphs>51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Unit 4  Windows  Vocabulary List</vt:lpstr>
      <vt:lpstr>Unit 4  Windows  Vocabulary List</vt:lpstr>
      <vt:lpstr>Unit 4  Windows  Vocabulary List</vt:lpstr>
      <vt:lpstr>Unit 4  Windows  Vocabulary List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Computer Skills  Lesson 1  Devices and Computer Log On</dc:title>
  <dc:creator>Jodi</dc:creator>
  <cp:lastModifiedBy>Jodi</cp:lastModifiedBy>
  <cp:revision>56</cp:revision>
  <cp:lastPrinted>2023-08-21T20:57:28Z</cp:lastPrinted>
  <dcterms:created xsi:type="dcterms:W3CDTF">2023-08-15T18:20:15Z</dcterms:created>
  <dcterms:modified xsi:type="dcterms:W3CDTF">2023-11-11T23:22:03Z</dcterms:modified>
</cp:coreProperties>
</file>