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73" r:id="rId3"/>
    <p:sldId id="287" r:id="rId4"/>
    <p:sldId id="290" r:id="rId5"/>
    <p:sldId id="291" r:id="rId6"/>
    <p:sldId id="289" r:id="rId7"/>
    <p:sldId id="298" r:id="rId8"/>
    <p:sldId id="292" r:id="rId9"/>
    <p:sldId id="294" r:id="rId10"/>
    <p:sldId id="293" r:id="rId11"/>
    <p:sldId id="295" r:id="rId12"/>
    <p:sldId id="296" r:id="rId13"/>
    <p:sldId id="29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63" d="100"/>
          <a:sy n="63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31DE2-4741-4B67-80F8-C66F8BF0482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6D4F8-983E-42DE-B40F-60DBCE69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70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98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41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95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45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7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72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83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1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9299-BEC9-4D66-B9CD-B6ED4663CEEC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7E4A-30BD-47AC-B71B-C691DDBF50F3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E168-DF28-4BE7-9254-A07F5F5D11B5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FC1D-E330-434A-B605-40667D19B713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99B0-C1B7-4059-B4CE-D892C7378749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8EC4-0E8D-4AD4-927E-8B055625061F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CBFE-8D90-4377-944E-EDAD5E4820E6}" type="datetime1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E5D3-364E-4A11-95CF-B6D5DC7152AE}" type="datetime1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968B-32C5-4327-8EC6-23DB1B7A6ECF}" type="datetime1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E7AB-3C00-46BB-A0B5-9636A9435792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ECA2-EBE5-4053-874E-31C14F4A468E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B07E5-D76B-4728-BB6C-43EAC6A8C458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879" y="0"/>
            <a:ext cx="8717281" cy="5863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Unit-3-6 Email: Manage Folders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2307" y="933509"/>
            <a:ext cx="113148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0000"/>
                </a:solidFill>
                <a:latin typeface="Lato-BoldItalic"/>
              </a:rPr>
              <a:t>Learners will be skilled at…</a:t>
            </a: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In this lesson, learners will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manage their Mail Folders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" y="1764506"/>
            <a:ext cx="11927186" cy="401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8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654134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3-6  Email Manage Folders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380644" y="162422"/>
            <a:ext cx="2292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3-6 Handout </a:t>
            </a:r>
            <a:r>
              <a:rPr lang="en-US" sz="2800" dirty="0"/>
              <a:t>B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18002"/>
          <a:stretch/>
        </p:blipFill>
        <p:spPr>
          <a:xfrm>
            <a:off x="284550" y="1024023"/>
            <a:ext cx="6599579" cy="357845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r="13933"/>
          <a:stretch/>
        </p:blipFill>
        <p:spPr>
          <a:xfrm>
            <a:off x="6976110" y="3432463"/>
            <a:ext cx="5033010" cy="29238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5163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/>
          <a:lstStyle/>
          <a:p>
            <a:r>
              <a:rPr lang="en-US" dirty="0" smtClean="0"/>
              <a:t>Mail Folders:  AOL, Outlook, Gmail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31975"/>
          </a:xfrm>
        </p:spPr>
        <p:txBody>
          <a:bodyPr/>
          <a:lstStyle/>
          <a:p>
            <a:r>
              <a:rPr lang="en-US" dirty="0" smtClean="0"/>
              <a:t>AOL Does allow for FOLDERS</a:t>
            </a:r>
          </a:p>
          <a:p>
            <a:pPr lvl="1"/>
            <a:r>
              <a:rPr lang="en-US" dirty="0" smtClean="0"/>
              <a:t>AOL Does Not allow for SUB-FOLDERS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9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/>
          <a:lstStyle/>
          <a:p>
            <a:r>
              <a:rPr lang="en-US" dirty="0" smtClean="0"/>
              <a:t>Mail Folders: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31975"/>
          </a:xfrm>
        </p:spPr>
        <p:txBody>
          <a:bodyPr/>
          <a:lstStyle/>
          <a:p>
            <a:r>
              <a:rPr lang="en-US" dirty="0" smtClean="0"/>
              <a:t>AOL Does allow for FOLDERS</a:t>
            </a:r>
          </a:p>
          <a:p>
            <a:pPr lvl="1"/>
            <a:r>
              <a:rPr lang="en-US" dirty="0" smtClean="0"/>
              <a:t>AOL Does Not allow for SUB-FOLDERS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/>
          <a:lstStyle/>
          <a:p>
            <a:r>
              <a:rPr lang="en-US" dirty="0" smtClean="0"/>
              <a:t>Mail Folders: Gmail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31975"/>
          </a:xfrm>
        </p:spPr>
        <p:txBody>
          <a:bodyPr/>
          <a:lstStyle/>
          <a:p>
            <a:r>
              <a:rPr lang="en-US" dirty="0" smtClean="0"/>
              <a:t>AOL Does allow for FOLDERS</a:t>
            </a:r>
          </a:p>
          <a:p>
            <a:pPr lvl="1"/>
            <a:r>
              <a:rPr lang="en-US" dirty="0" smtClean="0"/>
              <a:t>AOL Does Not allow for SUB-FOLDERS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969602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3-6  Email Manage Folders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844768"/>
            <a:ext cx="11580707" cy="19289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Learning Goals: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10. Manage email: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Delete </a:t>
            </a:r>
            <a:r>
              <a:rPr lang="en-US" dirty="0"/>
              <a:t>and retrieve </a:t>
            </a:r>
            <a:r>
              <a:rPr lang="en-US" dirty="0" smtClean="0"/>
              <a:t>messages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Identify spam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Unsubscribe </a:t>
            </a:r>
            <a:r>
              <a:rPr lang="en-US" dirty="0"/>
              <a:t>from unwanted mailing </a:t>
            </a:r>
            <a:r>
              <a:rPr lang="en-US" dirty="0" smtClean="0"/>
              <a:t>lists</a:t>
            </a:r>
            <a:r>
              <a:rPr lang="en-US" dirty="0"/>
              <a:t> </a:t>
            </a:r>
            <a:r>
              <a:rPr lang="en-US" dirty="0" smtClean="0"/>
              <a:t>(Filters)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76325" y="3501798"/>
            <a:ext cx="9591676" cy="310854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800" dirty="0"/>
              <a:t>delete </a:t>
            </a:r>
          </a:p>
          <a:p>
            <a:r>
              <a:rPr lang="en-US" sz="2800" dirty="0"/>
              <a:t>inbox </a:t>
            </a:r>
          </a:p>
          <a:p>
            <a:r>
              <a:rPr lang="en-US" sz="2800" dirty="0"/>
              <a:t>sent folder </a:t>
            </a:r>
          </a:p>
          <a:p>
            <a:r>
              <a:rPr lang="en-US" sz="2800" dirty="0"/>
              <a:t>trash </a:t>
            </a:r>
          </a:p>
          <a:p>
            <a:r>
              <a:rPr lang="en-US" sz="2800" dirty="0"/>
              <a:t>unsubscribe </a:t>
            </a:r>
            <a:endParaRPr lang="en-US" sz="2800" dirty="0" smtClean="0"/>
          </a:p>
          <a:p>
            <a:r>
              <a:rPr lang="en-US" sz="2800" dirty="0"/>
              <a:t>f</a:t>
            </a:r>
            <a:r>
              <a:rPr lang="en-US" sz="2800" dirty="0" smtClean="0"/>
              <a:t>older</a:t>
            </a:r>
          </a:p>
          <a:p>
            <a:r>
              <a:rPr lang="en-US" sz="2800" dirty="0" smtClean="0"/>
              <a:t>Sub-folder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21733" y="3088222"/>
            <a:ext cx="3227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Unit </a:t>
            </a:r>
            <a:r>
              <a:rPr lang="en-US" sz="2800" b="1" dirty="0" smtClean="0"/>
              <a:t>3-6 </a:t>
            </a:r>
            <a:r>
              <a:rPr lang="en-US" sz="2800" b="1" dirty="0"/>
              <a:t>Vocabulary: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654134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3-6  Email Manage Folders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860" y="725596"/>
            <a:ext cx="11692488" cy="390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0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654134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3-6  Email Manage Folders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85642"/>
            <a:ext cx="11872426" cy="40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75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654134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3-6  Email Manage Folders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967" y="725596"/>
            <a:ext cx="11562983" cy="466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34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654134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3-6  Email Manage Folders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20" y="627911"/>
            <a:ext cx="11942788" cy="24245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624" y="2850512"/>
            <a:ext cx="11975550" cy="350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6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654134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3-6  Email </a:t>
            </a:r>
            <a:r>
              <a:rPr lang="en-US" dirty="0" smtClean="0"/>
              <a:t>Unsubscribe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9988" b="54734"/>
          <a:stretch/>
        </p:blipFill>
        <p:spPr>
          <a:xfrm>
            <a:off x="0" y="725597"/>
            <a:ext cx="6927848" cy="24793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380644" y="162422"/>
            <a:ext cx="2574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3-6 </a:t>
            </a:r>
            <a:r>
              <a:rPr lang="en-US" sz="2800" dirty="0" smtClean="0"/>
              <a:t>Reference </a:t>
            </a:r>
            <a:r>
              <a:rPr lang="en-US" sz="2800" dirty="0" smtClean="0"/>
              <a:t> </a:t>
            </a:r>
            <a:r>
              <a:rPr lang="en-US" sz="2800" dirty="0" smtClean="0"/>
              <a:t>A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t="44448"/>
          <a:stretch/>
        </p:blipFill>
        <p:spPr>
          <a:xfrm>
            <a:off x="5146675" y="2634721"/>
            <a:ext cx="6927849" cy="39041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3314" y="3854373"/>
            <a:ext cx="5040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emails APPEAR to have an UNSUBSCRIBE Link, but it can be false!</a:t>
            </a:r>
          </a:p>
          <a:p>
            <a:endParaRPr lang="en-US" sz="2400" dirty="0"/>
          </a:p>
          <a:p>
            <a:r>
              <a:rPr lang="en-US" sz="2400" dirty="0" smtClean="0"/>
              <a:t>It is better to use the SPAM Blocker or Email Filter to block unwanted emails.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387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654134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3-6  Email Manage Folders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380644" y="162422"/>
            <a:ext cx="2305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3-6 Handout A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10465"/>
          <a:stretch/>
        </p:blipFill>
        <p:spPr>
          <a:xfrm>
            <a:off x="338554" y="1011843"/>
            <a:ext cx="10856185" cy="530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96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090" t="28374" r="17180"/>
          <a:stretch/>
        </p:blipFill>
        <p:spPr>
          <a:xfrm>
            <a:off x="427528" y="1834765"/>
            <a:ext cx="11764472" cy="170620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5974" y="76202"/>
            <a:ext cx="6541346" cy="649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Unit 3-6  Email Manage Folders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17720" y="944880"/>
            <a:ext cx="1875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Wrap-Up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234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203</Words>
  <Application>Microsoft Office PowerPoint</Application>
  <PresentationFormat>Widescreen</PresentationFormat>
  <Paragraphs>61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Lato-BoldItalic</vt:lpstr>
      <vt:lpstr>Lato-Regular</vt:lpstr>
      <vt:lpstr>Wingdings</vt:lpstr>
      <vt:lpstr>Office Theme</vt:lpstr>
      <vt:lpstr>Unit-3-6 Email: Manage Folders</vt:lpstr>
      <vt:lpstr>Unit 3-6  Email Manage Folders</vt:lpstr>
      <vt:lpstr>Unit 3-6  Email Manage Folders</vt:lpstr>
      <vt:lpstr>Unit 3-6  Email Manage Folders</vt:lpstr>
      <vt:lpstr>Unit 3-6  Email Manage Folders</vt:lpstr>
      <vt:lpstr>Unit 3-6  Email Manage Folders</vt:lpstr>
      <vt:lpstr>Unit 3-6  Email Unsubscribe</vt:lpstr>
      <vt:lpstr>Unit 3-6  Email Manage Folders</vt:lpstr>
      <vt:lpstr>PowerPoint Presentation</vt:lpstr>
      <vt:lpstr>Unit 3-6  Email Manage Folders</vt:lpstr>
      <vt:lpstr>Mail Folders:  AOL, Outlook, Gmail</vt:lpstr>
      <vt:lpstr>Mail Folders: Outlook</vt:lpstr>
      <vt:lpstr>Mail Folders: Gmail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69</cp:revision>
  <cp:lastPrinted>2023-08-21T20:57:28Z</cp:lastPrinted>
  <dcterms:created xsi:type="dcterms:W3CDTF">2023-08-15T18:20:15Z</dcterms:created>
  <dcterms:modified xsi:type="dcterms:W3CDTF">2023-10-09T15:47:47Z</dcterms:modified>
</cp:coreProperties>
</file>