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3" r:id="rId3"/>
    <p:sldId id="287" r:id="rId4"/>
    <p:sldId id="288" r:id="rId5"/>
    <p:sldId id="292" r:id="rId6"/>
    <p:sldId id="293" r:id="rId7"/>
    <p:sldId id="294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7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2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6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3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9299-BEC9-4D66-B9CD-B6ED4663CEE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7E4A-30BD-47AC-B71B-C691DDBF50F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E168-DF28-4BE7-9254-A07F5F5D11B5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C1D-E330-434A-B605-40667D19B71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99B0-C1B7-4059-B4CE-D892C737874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8EC4-0E8D-4AD4-927E-8B055625061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CBFE-8D90-4377-944E-EDAD5E4820E6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E5D3-364E-4A11-95CF-B6D5DC7152A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968B-32C5-4327-8EC6-23DB1B7A6EC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E7AB-3C00-46BB-A0B5-9636A943579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ECA2-EBE5-4053-874E-31C14F4A468E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07E5-D76B-4728-BB6C-43EAC6A8C45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879" y="0"/>
            <a:ext cx="8717281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Unit-3-5 </a:t>
            </a:r>
            <a:r>
              <a:rPr lang="en-US" dirty="0" smtClean="0"/>
              <a:t>Email: </a:t>
            </a:r>
            <a:r>
              <a:rPr lang="en-US" dirty="0" smtClean="0"/>
              <a:t>Attachments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307" y="933509"/>
            <a:ext cx="11314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lesson, learners will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DOWNLOAD, PREVIEW, MODIFY, and ATTACH a file to an email.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" y="2133838"/>
            <a:ext cx="10367228" cy="395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844768"/>
            <a:ext cx="11580707" cy="192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8</a:t>
            </a:r>
            <a:r>
              <a:rPr lang="en-US" dirty="0"/>
              <a:t>. Add an attachment to an email.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9</a:t>
            </a:r>
            <a:r>
              <a:rPr lang="en-US" dirty="0"/>
              <a:t>. Open and download an email attachment. 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6325" y="3501798"/>
            <a:ext cx="9591676" cy="267765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800" dirty="0"/>
              <a:t>attachment  </a:t>
            </a:r>
            <a:endParaRPr lang="en-US" sz="28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ownload                           </a:t>
            </a:r>
          </a:p>
          <a:p>
            <a:r>
              <a:rPr lang="en-US" sz="2800" dirty="0" smtClean="0"/>
              <a:t>file</a:t>
            </a:r>
            <a:r>
              <a:rPr lang="en-US" sz="2800" dirty="0"/>
              <a:t> </a:t>
            </a:r>
            <a:r>
              <a:rPr lang="en-US" sz="2800" dirty="0" smtClean="0"/>
              <a:t>(Image, Music, Video, Document, PDF, EXE Programs)</a:t>
            </a:r>
            <a:endParaRPr lang="en-US" sz="2800" dirty="0"/>
          </a:p>
          <a:p>
            <a:r>
              <a:rPr lang="en-US" sz="2800" dirty="0"/>
              <a:t>download                            </a:t>
            </a:r>
            <a:endParaRPr lang="en-US" sz="2800" dirty="0" smtClean="0"/>
          </a:p>
          <a:p>
            <a:r>
              <a:rPr lang="en-US" sz="2800" dirty="0" smtClean="0"/>
              <a:t>paper </a:t>
            </a:r>
            <a:r>
              <a:rPr lang="en-US" sz="2800" dirty="0"/>
              <a:t>clip </a:t>
            </a:r>
            <a:endParaRPr lang="en-US" sz="2800" dirty="0" smtClean="0"/>
          </a:p>
          <a:p>
            <a:r>
              <a:rPr lang="en-US" sz="2800" dirty="0" smtClean="0"/>
              <a:t>review</a:t>
            </a:r>
            <a:r>
              <a:rPr lang="en-US" sz="2800" dirty="0"/>
              <a:t> 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733" y="3088222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</a:t>
            </a:r>
            <a:r>
              <a:rPr lang="en-US" sz="2800" b="1" dirty="0" smtClean="0"/>
              <a:t>3-5 </a:t>
            </a:r>
            <a:r>
              <a:rPr lang="en-US" sz="2800" b="1" dirty="0"/>
              <a:t>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79" y="841057"/>
            <a:ext cx="11783635" cy="513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49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3-5 Reference A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9779"/>
          <a:stretch/>
        </p:blipFill>
        <p:spPr>
          <a:xfrm>
            <a:off x="230072" y="877595"/>
            <a:ext cx="10521928" cy="547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479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3-5 Reference B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1849" b="47921"/>
          <a:stretch/>
        </p:blipFill>
        <p:spPr>
          <a:xfrm>
            <a:off x="318724" y="900868"/>
            <a:ext cx="6509699" cy="36711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t="53994" r="24773"/>
          <a:stretch/>
        </p:blipFill>
        <p:spPr>
          <a:xfrm>
            <a:off x="6487221" y="1096239"/>
            <a:ext cx="4897059" cy="419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387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3-5 Handout  A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8413"/>
          <a:stretch/>
        </p:blipFill>
        <p:spPr>
          <a:xfrm>
            <a:off x="2495974" y="685642"/>
            <a:ext cx="5764753" cy="603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0644" y="162422"/>
            <a:ext cx="2374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3-5 Handout  B</a:t>
            </a:r>
          </a:p>
          <a:p>
            <a:pPr algn="ctr"/>
            <a:r>
              <a:rPr lang="en-US" sz="2800" dirty="0" smtClean="0"/>
              <a:t>QUIZ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20734"/>
          <a:stretch/>
        </p:blipFill>
        <p:spPr>
          <a:xfrm>
            <a:off x="815889" y="1028392"/>
            <a:ext cx="9901515" cy="463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654134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3-5  Email Attachment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01" y="1083734"/>
            <a:ext cx="11565434" cy="327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105</Words>
  <Application>Microsoft Office PowerPoint</Application>
  <PresentationFormat>Widescreen</PresentationFormat>
  <Paragraphs>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Unit-3-5 Email: Attachments</vt:lpstr>
      <vt:lpstr>Unit 3-5  Email Attachments</vt:lpstr>
      <vt:lpstr>Unit 3-5  Email Attachment</vt:lpstr>
      <vt:lpstr>Unit 3-5  Email Attachment</vt:lpstr>
      <vt:lpstr>Unit 3-5  Email Attachment</vt:lpstr>
      <vt:lpstr>Unit 3-5  Email Attachment</vt:lpstr>
      <vt:lpstr>Unit 3-5  Email Attachment</vt:lpstr>
      <vt:lpstr>Unit 3-5  Email Attachment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65</cp:revision>
  <cp:lastPrinted>2023-08-21T20:57:28Z</cp:lastPrinted>
  <dcterms:created xsi:type="dcterms:W3CDTF">2023-08-15T18:20:15Z</dcterms:created>
  <dcterms:modified xsi:type="dcterms:W3CDTF">2023-10-09T14:06:04Z</dcterms:modified>
</cp:coreProperties>
</file>