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7" r:id="rId4"/>
    <p:sldId id="275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863" y="65383"/>
            <a:ext cx="7020637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Unit 3  Email  Vocabulary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5987" y="777875"/>
            <a:ext cx="11477413" cy="6080125"/>
          </a:xfrm>
        </p:spPr>
        <p:txBody>
          <a:bodyPr numCol="4"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account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address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attachment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auto response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BCC: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body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CC: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closing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compose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delete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distribution list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domain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download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email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email address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email provider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etiquette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file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folders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forward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greeting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group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hover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Inbox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link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log in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log out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message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paper clip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password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phishing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premium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professional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provider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recipient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reply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reply all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reputable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salutation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secure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sender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sent folder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spam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Subject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sub-folders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subscription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suspicious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To: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tone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trash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URL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unique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unsubscribe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username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virus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web address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65383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8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326" y="15240"/>
            <a:ext cx="7141305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Unit 3  Email  Vocabulary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5987" y="488315"/>
            <a:ext cx="11477413" cy="6080125"/>
          </a:xfrm>
        </p:spPr>
        <p:txBody>
          <a:bodyPr numCol="1"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Account: Your actual Email Name with the @ and email provider (Host)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Address: a URL for a website or another name for your email account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Attachment: adding a File to an email to send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auto response:  A reply to an email: such as Out of Office or On Vacation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BCC: Blind Carbon Copy. You are sending the email to multiple people but they don’t see the addresses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Body: The information of the email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CC: Carbon Copy. Another person is getting a copy of the email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Closing: The send of the Email; Polite Etiquette: Thanks, Sincerely, Have a Good day,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Compose: To write or create a new email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Delete: take an item out of the IN-BOX and move to Trash.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Distribution list: A name of a list of multiple names (addresses) used to send to multiple people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Domain: Another name for a host or website.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Download: To save a file off the internet or from an attachment and save on a computer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Email: Electronic Mail.  More formal than a Text Message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email address: A longer name for ‘address’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1524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3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111" y="56804"/>
            <a:ext cx="7103764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Unit 3  Email  Vocabulary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5987" y="488315"/>
            <a:ext cx="11706013" cy="6354445"/>
          </a:xfrm>
        </p:spPr>
        <p:txBody>
          <a:bodyPr numCol="1"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email provider: Host or email company: Outlook, Yahoo, </a:t>
            </a:r>
            <a:r>
              <a:rPr lang="en-US" sz="2000" b="1" dirty="0" smtClean="0"/>
              <a:t>AOL, </a:t>
            </a:r>
            <a:r>
              <a:rPr lang="en-US" sz="2000" b="1" dirty="0"/>
              <a:t>Gmail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Etiquette: Polite rules and ways to behave. (No Caps, Greetings, Closings)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File: another name for a document, picture or something attached to an email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Folders: A place to save files: (also called Labels in Gmail)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Forward: To send an email you received on to someone else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Greeting: A ‘Hello” in an email, Dear, person’s </a:t>
            </a:r>
            <a:r>
              <a:rPr lang="en-US" sz="2000" b="1" dirty="0" smtClean="0"/>
              <a:t>name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Group: another name for a distribution </a:t>
            </a:r>
            <a:r>
              <a:rPr lang="en-US" sz="2000" b="1" dirty="0" smtClean="0"/>
              <a:t>list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Hover: To move your mouse over a link in an email or website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Inbox: a list of emails you have been sent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Link: another name of a Hyperlink: Code in an email to take to another location or site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Log in: (sign In). Get access to your </a:t>
            </a:r>
            <a:r>
              <a:rPr lang="en-US" sz="2000" b="1" dirty="0" smtClean="0"/>
              <a:t>account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Log out: (Sign Out): to get off a system. CLOSE. Best practice for security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Message: A short note or </a:t>
            </a:r>
            <a:r>
              <a:rPr lang="en-US" sz="2000" b="1" dirty="0" smtClean="0"/>
              <a:t>email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Paper clip: Normal icon or image to show an attached file to an email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Password: Used for security to keep your account Protected. May use Upper, Lower case, Numbers and Symbols. Avoid easily guessable names. Longer is often </a:t>
            </a:r>
            <a:r>
              <a:rPr lang="en-US" sz="2000" b="1" dirty="0" smtClean="0"/>
              <a:t>better</a:t>
            </a:r>
            <a:endParaRPr lang="en-US" sz="2000" b="1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875" y="56804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9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326" y="15240"/>
            <a:ext cx="6937509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Unit 3  Email  Vocabulary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5987" y="488315"/>
            <a:ext cx="11706013" cy="6354445"/>
          </a:xfrm>
        </p:spPr>
        <p:txBody>
          <a:bodyPr numCol="1"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Phishing: (Pronounced FISHING), an internet scam where someone is trying to get information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Premium: Usually a PAID subscription to a email system to reduce on adds or Spam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Professional: (Opposite of casual or friendly)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Provider: Host: </a:t>
            </a:r>
            <a:r>
              <a:rPr lang="en-US" sz="2000" b="1" dirty="0" smtClean="0"/>
              <a:t>AOL, </a:t>
            </a:r>
            <a:r>
              <a:rPr lang="en-US" sz="2000" b="1" dirty="0"/>
              <a:t>Gmail, Outlook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Recipient: The person receiving an email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Reply: a response to the email you received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Reply all: A response to an email you received and sends a copy to ALL people who received the email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Reputable: Believable. Valid, True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Salutation: Greeting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Secure: Safe (https) Lock on address bar, Password protected, Multi-step verification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Sender: The person how sent you the email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Sent folder: A location that saves the emails you have sent to others (History)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Spam: Junk Mail. Often marked by the host provider as known invalid emails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Subject: What is the email about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sub-folders: The ability to organize files in nested folders (Labels)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835" y="1524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60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326" y="15240"/>
            <a:ext cx="7020637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Unit 3  Email  Vocabulary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5987" y="488315"/>
            <a:ext cx="11477413" cy="6080125"/>
          </a:xfrm>
        </p:spPr>
        <p:txBody>
          <a:bodyPr numCol="1"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Subscription: Usually a paid membership or account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Suspicious: Looks strange. Not secure?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To: Who is getting the email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Tone: The use of words and meaning. SEND ME A NOTE, Please send the note about the meeting.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Trash: Junk, Deleted emails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URL: Uniform Resource Locator: A website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Unique: “One-of-a-Kind”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Unsubscribe: to cancel a subscription (May often be a FALSE LINK in a Phishing email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Username: Usually your email but could be some other “Name” to identify you on a system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Virus: an program that causes harm or damage to a computer or information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web address: URL: .Com, .Org, .Gov, .Edu, .Mil, .Biz, </a:t>
            </a:r>
            <a:r>
              <a:rPr lang="en-US" sz="2000" b="1" dirty="0" err="1"/>
              <a:t>.Net</a:t>
            </a:r>
            <a:r>
              <a:rPr lang="en-US" sz="2000" b="1" dirty="0"/>
              <a:t>, .Club, .Info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882" y="1524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18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845</Words>
  <Application>Microsoft Office PowerPoint</Application>
  <PresentationFormat>Widescreen</PresentationFormat>
  <Paragraphs>117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Unit 3  Email  Vocabulary Terms</vt:lpstr>
      <vt:lpstr>Unit 3  Email  Vocabulary Terms</vt:lpstr>
      <vt:lpstr>Unit 3  Email  Vocabulary Terms</vt:lpstr>
      <vt:lpstr>Unit 3  Email  Vocabulary Terms</vt:lpstr>
      <vt:lpstr>Unit 3  Email  Vocabulary Terms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49</cp:revision>
  <cp:lastPrinted>2023-08-21T20:57:28Z</cp:lastPrinted>
  <dcterms:created xsi:type="dcterms:W3CDTF">2023-08-15T18:20:15Z</dcterms:created>
  <dcterms:modified xsi:type="dcterms:W3CDTF">2023-11-12T00:06:54Z</dcterms:modified>
</cp:coreProperties>
</file>