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88795" autoAdjust="0"/>
  </p:normalViewPr>
  <p:slideViewPr>
    <p:cSldViewPr snapToGrid="0">
      <p:cViewPr>
        <p:scale>
          <a:sx n="53" d="100"/>
          <a:sy n="53" d="100"/>
        </p:scale>
        <p:origin x="187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3C528-556E-43DD-AF4C-E7302BFA735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AD86-B78F-455B-9429-690609426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AD86-B78F-455B-9429-690609426F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ECF3-CC31-47DE-9136-04F018BE8572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F67-EDAE-4939-B758-0C5CC1733D2C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F8C9-9538-4FE5-B23F-85C4CACFFB33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6DEB-7F5C-4451-BEBE-F439FE553BDF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8347-7307-42A7-B800-A6FCCB5CF118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E9D6-0951-4EB2-B230-902CDD793192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B3A-7C6B-499C-BF92-8381D6802E04}" type="datetime1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365E-8FAB-4BF6-97B5-B8F757D238CF}" type="datetime1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148-D671-47C6-B1D8-7142B891E6A8}" type="datetime1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42D0-C9E2-4CEA-835D-0E56532182BB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E73-8ECA-4645-A6E1-4C80773DC17A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551D-07F7-4EAB-BDE9-B86699DF7896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3"/>
            <a:ext cx="6534625" cy="2007138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/>
              <a:t>Unit-1  Working With Whole Numbers</a:t>
            </a:r>
            <a:br>
              <a:rPr lang="en-US" sz="3100" dirty="0"/>
            </a:br>
            <a:r>
              <a:rPr lang="en-US" sz="3100" dirty="0" smtClean="0"/>
              <a:t>REVIEW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8" y="3536082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Unit-1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7118" b="11708"/>
          <a:stretch/>
        </p:blipFill>
        <p:spPr>
          <a:xfrm>
            <a:off x="178420" y="1070517"/>
            <a:ext cx="6679580" cy="74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668811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Unit-1 -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1834" b="5373"/>
          <a:stretch/>
        </p:blipFill>
        <p:spPr>
          <a:xfrm>
            <a:off x="133814" y="780585"/>
            <a:ext cx="6724185" cy="81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668811"/>
          </a:xfrm>
        </p:spPr>
        <p:txBody>
          <a:bodyPr>
            <a:normAutofit/>
          </a:bodyPr>
          <a:lstStyle/>
          <a:p>
            <a:r>
              <a:rPr lang="en-US" dirty="0" smtClean="0"/>
              <a:t>Math-E  </a:t>
            </a:r>
            <a:r>
              <a:rPr lang="en-US" dirty="0" smtClean="0"/>
              <a:t>- Unit-1 </a:t>
            </a:r>
            <a:r>
              <a:rPr lang="en-US" dirty="0" smtClean="0"/>
              <a:t>–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88537" r="51916" b="-955"/>
          <a:stretch/>
        </p:blipFill>
        <p:spPr>
          <a:xfrm>
            <a:off x="83633" y="973009"/>
            <a:ext cx="3253019" cy="1160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2" t="45879" r="2659" b="7341"/>
          <a:stretch/>
        </p:blipFill>
        <p:spPr>
          <a:xfrm>
            <a:off x="3501482" y="1443656"/>
            <a:ext cx="3235494" cy="4370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2" b="53149"/>
          <a:stretch/>
        </p:blipFill>
        <p:spPr>
          <a:xfrm>
            <a:off x="83633" y="1884449"/>
            <a:ext cx="3417849" cy="43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Unit-1</a:t>
            </a:r>
            <a:r>
              <a:rPr lang="en-US" dirty="0" smtClean="0"/>
              <a:t> </a:t>
            </a:r>
            <a:r>
              <a:rPr lang="en-US" dirty="0" smtClean="0"/>
              <a:t>–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6438" r="1" b="3872"/>
          <a:stretch/>
        </p:blipFill>
        <p:spPr>
          <a:xfrm>
            <a:off x="292608" y="825190"/>
            <a:ext cx="6093905" cy="76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Practice-01 </a:t>
            </a:r>
            <a:r>
              <a:rPr lang="en-US" dirty="0" smtClean="0"/>
              <a:t>–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b="12894"/>
          <a:stretch/>
        </p:blipFill>
        <p:spPr>
          <a:xfrm>
            <a:off x="292608" y="692125"/>
            <a:ext cx="6565392" cy="75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</a:t>
            </a:r>
            <a:r>
              <a:rPr lang="en-US" dirty="0" smtClean="0"/>
              <a:t>- Unit-1  </a:t>
            </a:r>
            <a:r>
              <a:rPr lang="en-US" dirty="0" smtClean="0"/>
              <a:t>–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190"/>
            <a:ext cx="3461004" cy="401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25190"/>
            <a:ext cx="3353232" cy="58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48</Words>
  <Application>Microsoft Office PowerPoint</Application>
  <PresentationFormat>Custom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Unit-1  Working With Whole Numbers REVIEW</vt:lpstr>
      <vt:lpstr>Math-E  - Unit-1 – Review</vt:lpstr>
      <vt:lpstr>Math-E  - Unit-1 - Review</vt:lpstr>
      <vt:lpstr>Math-E  - Unit-1 – Review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58</cp:revision>
  <dcterms:created xsi:type="dcterms:W3CDTF">2023-08-22T23:14:52Z</dcterms:created>
  <dcterms:modified xsi:type="dcterms:W3CDTF">2023-10-15T16:53:49Z</dcterms:modified>
</cp:coreProperties>
</file>