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Unit-6 Geometry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48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Decompose Area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423" y="689662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</a:t>
            </a:r>
            <a:r>
              <a:rPr lang="en-US" sz="2400" dirty="0" smtClean="0"/>
              <a:t>November 4,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48 </a:t>
            </a:r>
            <a:r>
              <a:rPr lang="en-US" dirty="0" smtClean="0"/>
              <a:t>– </a:t>
            </a:r>
            <a:r>
              <a:rPr lang="en-US" dirty="0" smtClean="0"/>
              <a:t>Decompose Area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1310" r="1332" b="5687"/>
          <a:stretch/>
        </p:blipFill>
        <p:spPr>
          <a:xfrm>
            <a:off x="157480" y="892099"/>
            <a:ext cx="6543040" cy="87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/>
              <a:t>Math-E  - Lesson 48 – Decompose Area</a:t>
            </a:r>
            <a:endParaRPr lang="en-US" sz="3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832" r="6074" b="5743"/>
          <a:stretch/>
        </p:blipFill>
        <p:spPr>
          <a:xfrm>
            <a:off x="269240" y="735720"/>
            <a:ext cx="6319520" cy="8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48 – Decompose Area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" y="892099"/>
            <a:ext cx="6793458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054" y="156379"/>
            <a:ext cx="6522721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 smtClean="0"/>
              <a:t>Practice </a:t>
            </a:r>
            <a:r>
              <a:rPr lang="en-US" dirty="0"/>
              <a:t>48 – Decompose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1556" b="3695"/>
          <a:stretch/>
        </p:blipFill>
        <p:spPr>
          <a:xfrm>
            <a:off x="97054" y="825190"/>
            <a:ext cx="6691757" cy="90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Practice 48 – Decompose Area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" r="3703" b="3464"/>
          <a:stretch/>
        </p:blipFill>
        <p:spPr>
          <a:xfrm>
            <a:off x="219932" y="825190"/>
            <a:ext cx="6482080" cy="91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Practice 48 – Decompose Area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" y="987750"/>
            <a:ext cx="3447288" cy="2093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34"/>
          <a:stretch/>
        </p:blipFill>
        <p:spPr>
          <a:xfrm>
            <a:off x="63944" y="3081726"/>
            <a:ext cx="3447288" cy="293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41089" r="4979"/>
          <a:stretch/>
        </p:blipFill>
        <p:spPr>
          <a:xfrm>
            <a:off x="3675063" y="1556710"/>
            <a:ext cx="3149600" cy="42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Unit-6 Geometry Lesson 48 Decompose Area</vt:lpstr>
      <vt:lpstr>Math-E  - Lesson 48 – Decompose Area</vt:lpstr>
      <vt:lpstr>Math-E  - Lesson 48 – Decompose Area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103</cp:revision>
  <dcterms:created xsi:type="dcterms:W3CDTF">2023-08-22T23:14:52Z</dcterms:created>
  <dcterms:modified xsi:type="dcterms:W3CDTF">2023-11-04T22:04:56Z</dcterms:modified>
</cp:coreProperties>
</file>