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47" d="100"/>
          <a:sy n="47" d="100"/>
        </p:scale>
        <p:origin x="193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375" y="1220383"/>
            <a:ext cx="6534625" cy="52364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TABE  </a:t>
            </a:r>
            <a:r>
              <a:rPr lang="en-US" dirty="0" smtClean="0"/>
              <a:t>Math-E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PAXEN</a:t>
            </a:r>
            <a:br>
              <a:rPr lang="en-US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3600" dirty="0" smtClean="0"/>
              <a:t>Unit-6 Geometry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Lesson </a:t>
            </a:r>
            <a:r>
              <a:rPr lang="en-US" sz="3100" dirty="0" smtClean="0"/>
              <a:t>44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3 Dimensional Shapes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" y="95112"/>
            <a:ext cx="2074534" cy="91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7423" y="6896621"/>
            <a:ext cx="3605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</a:t>
            </a:r>
            <a:r>
              <a:rPr lang="en-US" sz="2400" dirty="0" smtClean="0"/>
              <a:t>November 4, </a:t>
            </a:r>
            <a:r>
              <a:rPr lang="en-US" sz="2400" dirty="0"/>
              <a:t>2023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79352" y="7937653"/>
            <a:ext cx="624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Some graphics may not have copied well during the scan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6379"/>
            <a:ext cx="6858000" cy="735720"/>
          </a:xfrm>
        </p:spPr>
        <p:txBody>
          <a:bodyPr>
            <a:normAutofit/>
          </a:bodyPr>
          <a:lstStyle/>
          <a:p>
            <a:r>
              <a:rPr lang="en-US" dirty="0" smtClean="0"/>
              <a:t>Math-E  - Lesson </a:t>
            </a:r>
            <a:r>
              <a:rPr lang="en-US" dirty="0" smtClean="0"/>
              <a:t>44 </a:t>
            </a:r>
            <a:r>
              <a:rPr lang="en-US" dirty="0" smtClean="0"/>
              <a:t>– </a:t>
            </a:r>
            <a:r>
              <a:rPr lang="en-US" dirty="0" smtClean="0"/>
              <a:t>3-Dimensional</a:t>
            </a:r>
            <a:endParaRPr lang="en-US" sz="2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b="10474"/>
          <a:stretch/>
        </p:blipFill>
        <p:spPr>
          <a:xfrm>
            <a:off x="91440" y="892099"/>
            <a:ext cx="6675120" cy="835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735720"/>
          </a:xfrm>
        </p:spPr>
        <p:txBody>
          <a:bodyPr>
            <a:normAutofit/>
          </a:bodyPr>
          <a:lstStyle/>
          <a:p>
            <a:r>
              <a:rPr lang="en-US" dirty="0"/>
              <a:t>Math-E  - Lesson 44 – 3-Dimensional</a:t>
            </a:r>
            <a:endParaRPr lang="en-US" sz="3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" t="2803" r="4297" b="3898"/>
          <a:stretch/>
        </p:blipFill>
        <p:spPr>
          <a:xfrm>
            <a:off x="208280" y="934087"/>
            <a:ext cx="6441440" cy="865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156379"/>
            <a:ext cx="6858000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Lesson 44 – 3-Dimensional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96" y="892099"/>
            <a:ext cx="6325610" cy="506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7054" y="156379"/>
            <a:ext cx="6522721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</a:t>
            </a:r>
            <a:r>
              <a:rPr lang="en-US" dirty="0" smtClean="0"/>
              <a:t>Practice 44 </a:t>
            </a:r>
            <a:r>
              <a:rPr lang="en-US" dirty="0"/>
              <a:t>– 3-Dimensional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" t="1409" r="4889" b="4653"/>
          <a:stretch/>
        </p:blipFill>
        <p:spPr>
          <a:xfrm>
            <a:off x="178334" y="934087"/>
            <a:ext cx="6360160" cy="865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22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3944" y="156379"/>
            <a:ext cx="6794056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Math-E  - Lesson 44 – 3-Dimensional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" r="2858" b="6626"/>
          <a:stretch/>
        </p:blipFill>
        <p:spPr>
          <a:xfrm>
            <a:off x="142240" y="825190"/>
            <a:ext cx="6583680" cy="880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29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3944" y="156379"/>
            <a:ext cx="6794056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Math-E  - Lesson 44 – 3-Dimensional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4" y="825190"/>
            <a:ext cx="6110675" cy="3549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4" y="4137297"/>
            <a:ext cx="6025972" cy="592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2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818</TotalTime>
  <Words>66</Words>
  <Application>Microsoft Office PowerPoint</Application>
  <PresentationFormat>Custom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Math-E  PAXEN  Unit-6 Geometry Lesson 44 3 Dimensional Shapes</vt:lpstr>
      <vt:lpstr>Math-E  - Lesson 44 – 3-Dimensional</vt:lpstr>
      <vt:lpstr>Math-E  - Lesson 44 – 3-Dimensional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Jodi</cp:lastModifiedBy>
  <cp:revision>99</cp:revision>
  <dcterms:created xsi:type="dcterms:W3CDTF">2023-08-22T23:14:52Z</dcterms:created>
  <dcterms:modified xsi:type="dcterms:W3CDTF">2023-11-04T13:12:46Z</dcterms:modified>
</cp:coreProperties>
</file>