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41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BAR GRAPHS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(</a:t>
            </a:r>
            <a:r>
              <a:rPr lang="en-US" sz="3100" dirty="0" smtClean="0"/>
              <a:t>Charts)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41 </a:t>
            </a:r>
            <a:r>
              <a:rPr lang="en-US" dirty="0" smtClean="0"/>
              <a:t>– </a:t>
            </a:r>
            <a:r>
              <a:rPr lang="en-US" dirty="0" smtClean="0"/>
              <a:t>Bar </a:t>
            </a:r>
            <a:r>
              <a:rPr lang="en-US" dirty="0" smtClean="0"/>
              <a:t>Graph Charts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007" r="1629" b="5199"/>
          <a:stretch/>
        </p:blipFill>
        <p:spPr>
          <a:xfrm>
            <a:off x="157480" y="892099"/>
            <a:ext cx="6543040" cy="88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</a:t>
            </a:r>
            <a:r>
              <a:rPr lang="en-US" dirty="0"/>
              <a:t>41 – Bar Graph Charts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6074" b="8884"/>
          <a:stretch/>
        </p:blipFill>
        <p:spPr>
          <a:xfrm>
            <a:off x="269240" y="772129"/>
            <a:ext cx="6319520" cy="85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</a:t>
            </a:r>
            <a:r>
              <a:rPr lang="en-US" dirty="0"/>
              <a:t>41 – Bar Graph Charts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" y="914483"/>
            <a:ext cx="6789857" cy="4096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4" y="4864508"/>
            <a:ext cx="6749387" cy="23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41 – Bar Graph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3687" b="3966"/>
          <a:stretch/>
        </p:blipFill>
        <p:spPr>
          <a:xfrm>
            <a:off x="97054" y="734422"/>
            <a:ext cx="6522721" cy="8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41 – Bar Graph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r="3391" b="6378"/>
          <a:stretch/>
        </p:blipFill>
        <p:spPr>
          <a:xfrm>
            <a:off x="304800" y="819367"/>
            <a:ext cx="6421120" cy="86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41 – Bar Graph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" y="989337"/>
            <a:ext cx="3378708" cy="1062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 r="49801" b="43368"/>
          <a:stretch/>
        </p:blipFill>
        <p:spPr>
          <a:xfrm>
            <a:off x="0" y="2052327"/>
            <a:ext cx="3442652" cy="4958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4" t="2763" r="593" b="91198"/>
          <a:stretch/>
        </p:blipFill>
        <p:spPr>
          <a:xfrm>
            <a:off x="3529450" y="4756467"/>
            <a:ext cx="3332480" cy="555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0" r="49356" b="4748"/>
          <a:stretch/>
        </p:blipFill>
        <p:spPr>
          <a:xfrm>
            <a:off x="3384868" y="989337"/>
            <a:ext cx="3473132" cy="3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78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41 BAR GRAPHS (Charts) </vt:lpstr>
      <vt:lpstr>Math-E  - Lesson 41 – Bar Graph Charts</vt:lpstr>
      <vt:lpstr>Math-E  - Lesson 41 – Bar Graph Charts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94</cp:revision>
  <dcterms:created xsi:type="dcterms:W3CDTF">2023-08-22T23:14:52Z</dcterms:created>
  <dcterms:modified xsi:type="dcterms:W3CDTF">2023-10-30T16:07:07Z</dcterms:modified>
</cp:coreProperties>
</file>