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36</a:t>
            </a:r>
            <a:br>
              <a:rPr lang="en-US" sz="3100" dirty="0" smtClean="0"/>
            </a:br>
            <a:r>
              <a:rPr lang="en-US" sz="3100" dirty="0" smtClean="0"/>
              <a:t>LINE PLOTS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36 – Line Plots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3407" b="4064"/>
          <a:stretch/>
        </p:blipFill>
        <p:spPr>
          <a:xfrm>
            <a:off x="182880" y="786703"/>
            <a:ext cx="6441440" cy="87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36 – Line Plots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2222" b="10311"/>
          <a:stretch/>
        </p:blipFill>
        <p:spPr>
          <a:xfrm>
            <a:off x="147320" y="735720"/>
            <a:ext cx="6563360" cy="81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36 – Line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1219200"/>
            <a:ext cx="5765230" cy="34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36 – Line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b="1936"/>
          <a:stretch/>
        </p:blipFill>
        <p:spPr>
          <a:xfrm>
            <a:off x="142240" y="796940"/>
            <a:ext cx="6715760" cy="88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36 – Line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/>
        </p:blipFill>
        <p:spPr>
          <a:xfrm>
            <a:off x="0" y="825190"/>
            <a:ext cx="6858000" cy="87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Math-E  </a:t>
            </a:r>
            <a:r>
              <a:rPr lang="en-US" smtClean="0"/>
              <a:t>- Practice 36 </a:t>
            </a:r>
            <a:r>
              <a:rPr lang="en-US" dirty="0"/>
              <a:t>– Line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2" y="1052448"/>
            <a:ext cx="4780407" cy="89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36 LINE PLOTS </vt:lpstr>
      <vt:lpstr>Math-E  - Lesson 36 – Line Plots</vt:lpstr>
      <vt:lpstr>Math-E  - Lesson 36 – Line Plots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90</cp:revision>
  <dcterms:created xsi:type="dcterms:W3CDTF">2023-08-22T23:14:52Z</dcterms:created>
  <dcterms:modified xsi:type="dcterms:W3CDTF">2023-10-30T15:55:28Z</dcterms:modified>
</cp:coreProperties>
</file>