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31</a:t>
            </a:r>
            <a:br>
              <a:rPr lang="en-US" sz="3100" dirty="0" smtClean="0"/>
            </a:br>
            <a:r>
              <a:rPr lang="en-US" sz="3100" dirty="0" smtClean="0"/>
              <a:t>Standard Units</a:t>
            </a:r>
            <a:br>
              <a:rPr lang="en-US" sz="3100" dirty="0" smtClean="0"/>
            </a:br>
            <a:r>
              <a:rPr lang="en-US" sz="3100" dirty="0" smtClean="0"/>
              <a:t>Feet and Inches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31 – Measurements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9137" r="3408" b="6765"/>
          <a:stretch/>
        </p:blipFill>
        <p:spPr>
          <a:xfrm>
            <a:off x="228600" y="892099"/>
            <a:ext cx="6400800" cy="79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31 – Measurements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823" r="5777" b="6561"/>
          <a:stretch/>
        </p:blipFill>
        <p:spPr>
          <a:xfrm>
            <a:off x="248920" y="904224"/>
            <a:ext cx="6360160" cy="82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31 –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5" y="892099"/>
            <a:ext cx="6853685" cy="72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 smtClean="0"/>
              <a:t>Practice</a:t>
            </a:r>
            <a:r>
              <a:rPr lang="en-US" smtClean="0"/>
              <a:t> </a:t>
            </a:r>
            <a:r>
              <a:rPr lang="en-US" dirty="0"/>
              <a:t>31 –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9250" r="3556" b="3445"/>
          <a:stretch/>
        </p:blipFill>
        <p:spPr>
          <a:xfrm>
            <a:off x="195798" y="1117599"/>
            <a:ext cx="6532880" cy="73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</a:t>
            </a:r>
            <a:r>
              <a:rPr lang="en-US" dirty="0" smtClean="0"/>
              <a:t> </a:t>
            </a:r>
            <a:r>
              <a:rPr lang="en-US" dirty="0"/>
              <a:t>31 –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565"/>
            <a:ext cx="6858000" cy="88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</a:t>
            </a:r>
            <a:r>
              <a:rPr lang="en-US" dirty="0" smtClean="0"/>
              <a:t> </a:t>
            </a:r>
            <a:r>
              <a:rPr lang="en-US" dirty="0"/>
              <a:t>31 –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439" r="50519" b="45655"/>
          <a:stretch/>
        </p:blipFill>
        <p:spPr>
          <a:xfrm>
            <a:off x="142240" y="914399"/>
            <a:ext cx="3251200" cy="449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53523" r="50519" b="6549"/>
          <a:stretch/>
        </p:blipFill>
        <p:spPr>
          <a:xfrm>
            <a:off x="3529450" y="1097280"/>
            <a:ext cx="3251200" cy="345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2" t="3697" r="2186" b="88083"/>
          <a:stretch/>
        </p:blipFill>
        <p:spPr>
          <a:xfrm>
            <a:off x="3570090" y="4693920"/>
            <a:ext cx="316992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31 Standard Units Feet and Inches </vt:lpstr>
      <vt:lpstr>Math-E  - Lesson 31 – Measurements</vt:lpstr>
      <vt:lpstr>Math-E  - Lesson 31 – Measurements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86</cp:revision>
  <dcterms:created xsi:type="dcterms:W3CDTF">2023-08-22T23:14:52Z</dcterms:created>
  <dcterms:modified xsi:type="dcterms:W3CDTF">2023-10-30T15:49:26Z</dcterms:modified>
</cp:coreProperties>
</file>