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Unit-4  Fractions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28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Fractions to a Whole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28 </a:t>
            </a:r>
            <a:r>
              <a:rPr lang="en-US" dirty="0" smtClean="0"/>
              <a:t>– </a:t>
            </a:r>
            <a:r>
              <a:rPr lang="en-US" dirty="0" smtClean="0"/>
              <a:t>Fractions to a Whole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b="13020"/>
          <a:stretch/>
        </p:blipFill>
        <p:spPr>
          <a:xfrm>
            <a:off x="186612" y="892099"/>
            <a:ext cx="6671388" cy="80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28 – Fractions to a Whole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7483" b="9169"/>
          <a:stretch/>
        </p:blipFill>
        <p:spPr>
          <a:xfrm>
            <a:off x="293914" y="735720"/>
            <a:ext cx="6270171" cy="85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28 – Fractions to a Whole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7" y="892098"/>
            <a:ext cx="6476890" cy="64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28 – Fractions to a Whole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r="3129" b="6617"/>
          <a:stretch/>
        </p:blipFill>
        <p:spPr>
          <a:xfrm>
            <a:off x="205273" y="825190"/>
            <a:ext cx="6438124" cy="8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28 – Fractions to a Whole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2721" b="4931"/>
          <a:stretch/>
        </p:blipFill>
        <p:spPr>
          <a:xfrm>
            <a:off x="273066" y="707864"/>
            <a:ext cx="6512767" cy="87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28 – Fractions to a Whole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7" y="825189"/>
            <a:ext cx="4507235" cy="92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84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Unit-4  Fractions  Lesson 28 Fractions to a Whole </vt:lpstr>
      <vt:lpstr>Math-E  - Lesson 28 – Fractions to a Whole</vt:lpstr>
      <vt:lpstr>Math-E  - Lesson 28 – Fractions to a Whole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82</cp:revision>
  <dcterms:created xsi:type="dcterms:W3CDTF">2023-08-22T23:14:52Z</dcterms:created>
  <dcterms:modified xsi:type="dcterms:W3CDTF">2023-10-28T11:48:24Z</dcterms:modified>
</cp:coreProperties>
</file>