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52" d="100"/>
          <a:sy n="52" d="100"/>
        </p:scale>
        <p:origin x="23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DF5FA-79C2-48CA-A69F-9F8998EA6752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1D1D-901D-4C05-A9A5-B6F484A0A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1D1D-901D-4C05-A9A5-B6F484A0A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A03-B2AD-4971-B3CE-E65DF65B56F1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0B56-F28D-4F66-858D-C4F989BD6D1E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2561-083D-4B1B-8412-7B062DD8F37E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013-E717-43CC-90CD-04242C2B4048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DD6A-8D37-4CA7-BC83-BDDCCC732D8A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3C0-9643-4B77-81D8-B15792CCC404}" type="datetime1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8763-3EA3-4BAC-A82E-A7466162B626}" type="datetime1">
              <a:rPr lang="en-US" smtClean="0"/>
              <a:t>10/27/2023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248A-CAAF-4489-B7EC-AA06D25FE898}" type="datetime1">
              <a:rPr lang="en-US" smtClean="0"/>
              <a:t>10/27/2023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F18C-F98E-492C-BAF9-E5968C417289}" type="datetime1">
              <a:rPr lang="en-US" smtClean="0"/>
              <a:t>10/27/2023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7E-69D1-49DB-BE78-8ECC6F749255}" type="datetime1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7EDA-B4C4-4C93-BD43-A2F53FF85F64}" type="datetime1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1147-51D3-41DB-9143-F32EBFEFC023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375" y="1220383"/>
            <a:ext cx="6534625" cy="523640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TABE  </a:t>
            </a:r>
            <a:r>
              <a:rPr lang="en-US" dirty="0" smtClean="0"/>
              <a:t>Math-E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PAXEN</a:t>
            </a:r>
            <a:br>
              <a:rPr lang="en-US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3100" dirty="0" smtClean="0"/>
              <a:t>Unit-3  Multiply and Divide</a:t>
            </a:r>
            <a:br>
              <a:rPr lang="en-US" sz="3100" dirty="0" smtClean="0"/>
            </a:br>
            <a:r>
              <a:rPr lang="en-US" sz="3100" dirty="0" smtClean="0"/>
              <a:t>Whole Numbers</a:t>
            </a:r>
            <a:br>
              <a:rPr lang="en-US" sz="3100" dirty="0" smtClean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>Lesson </a:t>
            </a:r>
            <a:r>
              <a:rPr lang="en-US" sz="3100" dirty="0" smtClean="0"/>
              <a:t>23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Number Patterns</a:t>
            </a:r>
            <a:r>
              <a:rPr lang="en-US" sz="3100" dirty="0" smtClean="0"/>
              <a:t/>
            </a:r>
            <a:br>
              <a:rPr lang="en-US" sz="3100" dirty="0" smtClean="0"/>
            </a:b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454" y="95112"/>
            <a:ext cx="2074534" cy="9152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29686" y="6896621"/>
            <a:ext cx="3460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Revised: October </a:t>
            </a:r>
            <a:r>
              <a:rPr lang="en-US" sz="2400" dirty="0" smtClean="0"/>
              <a:t>16, </a:t>
            </a:r>
            <a:r>
              <a:rPr lang="en-US" sz="2400" dirty="0"/>
              <a:t>2023</a:t>
            </a:r>
          </a:p>
          <a:p>
            <a:pPr algn="ctr"/>
            <a:r>
              <a:rPr lang="en-US" sz="2400" dirty="0"/>
              <a:t>Nolan Tomboulian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479352" y="7937653"/>
            <a:ext cx="6248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Some graphics may not have copied well during the scan process.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10" y="156379"/>
            <a:ext cx="6642990" cy="735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Math-E  - Lesson </a:t>
            </a:r>
            <a:r>
              <a:rPr lang="en-US" dirty="0" smtClean="0"/>
              <a:t>23 </a:t>
            </a:r>
            <a:r>
              <a:rPr lang="en-US" dirty="0" smtClean="0"/>
              <a:t>– </a:t>
            </a:r>
            <a:r>
              <a:rPr lang="en-US" dirty="0" smtClean="0"/>
              <a:t>Number Patterns</a:t>
            </a:r>
            <a:endParaRPr lang="en-US" sz="3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 t="2439" b="4207"/>
          <a:stretch/>
        </p:blipFill>
        <p:spPr>
          <a:xfrm>
            <a:off x="228803" y="894277"/>
            <a:ext cx="6615404" cy="869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642990" cy="735720"/>
          </a:xfrm>
        </p:spPr>
        <p:txBody>
          <a:bodyPr>
            <a:normAutofit fontScale="90000"/>
          </a:bodyPr>
          <a:lstStyle/>
          <a:p>
            <a:r>
              <a:rPr lang="en-US" dirty="0"/>
              <a:t>Math-E  - Lesson 23 – Number Patterns</a:t>
            </a:r>
            <a:endParaRPr lang="en-US" sz="31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" r="3130" b="3638"/>
          <a:stretch/>
        </p:blipFill>
        <p:spPr>
          <a:xfrm>
            <a:off x="111561" y="693264"/>
            <a:ext cx="6531429" cy="889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2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7471" y="156379"/>
            <a:ext cx="6660529" cy="735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Math-E  - Lesson 23 – Number Patterns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71" y="645729"/>
            <a:ext cx="6405323" cy="72602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77" y="7905946"/>
            <a:ext cx="6405323" cy="195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01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6302536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Math-E  - Lesson 23 – Number Patterns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" b="4847"/>
          <a:stretch/>
        </p:blipFill>
        <p:spPr>
          <a:xfrm>
            <a:off x="83975" y="1029552"/>
            <a:ext cx="6690049" cy="882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22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6115924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Math-E  - Lesson 23 – Number Patterns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" r="2313" b="2675"/>
          <a:stretch/>
        </p:blipFill>
        <p:spPr>
          <a:xfrm>
            <a:off x="0" y="825190"/>
            <a:ext cx="6606074" cy="900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71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6115924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Math-E  - Lesson 23 – Number Patterns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6" y="1069545"/>
            <a:ext cx="3495294" cy="69060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179" y="1069545"/>
            <a:ext cx="3248406" cy="754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29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652</TotalTime>
  <Words>72</Words>
  <Application>Microsoft Office PowerPoint</Application>
  <PresentationFormat>Custom</PresentationFormat>
  <Paragraphs>18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TABE  Math-E  PAXEN  Unit-3  Multiply and Divide Whole Numbers  Lesson 23 Number Patterns </vt:lpstr>
      <vt:lpstr>Math-E  - Lesson 23 – Number Patterns</vt:lpstr>
      <vt:lpstr>Math-E  - Lesson 23 – Number Patterns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Jodi</cp:lastModifiedBy>
  <cp:revision>77</cp:revision>
  <dcterms:created xsi:type="dcterms:W3CDTF">2023-08-22T23:14:52Z</dcterms:created>
  <dcterms:modified xsi:type="dcterms:W3CDTF">2023-10-27T21:39:35Z</dcterms:modified>
</cp:coreProperties>
</file>