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48" y="839755"/>
            <a:ext cx="6534625" cy="5833008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PAXEN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16 </a:t>
            </a:r>
            <a:br>
              <a:rPr lang="en-US" sz="3100" dirty="0" smtClean="0"/>
            </a:br>
            <a:r>
              <a:rPr lang="en-US" sz="3100" dirty="0" smtClean="0"/>
              <a:t>Multiplication With </a:t>
            </a:r>
            <a:br>
              <a:rPr lang="en-US" sz="3100" dirty="0" smtClean="0"/>
            </a:br>
            <a:r>
              <a:rPr lang="en-US" sz="3100" dirty="0" smtClean="0"/>
              <a:t>Commutative</a:t>
            </a:r>
            <a:br>
              <a:rPr lang="en-US" sz="3100" dirty="0" smtClean="0"/>
            </a:br>
            <a:r>
              <a:rPr lang="en-US" sz="3100" dirty="0" smtClean="0"/>
              <a:t>and</a:t>
            </a:r>
            <a:br>
              <a:rPr lang="en-US" sz="3100" dirty="0" smtClean="0"/>
            </a:br>
            <a:r>
              <a:rPr lang="en-US" sz="3100" dirty="0" smtClean="0"/>
              <a:t>Associative Property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7043067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8244368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Lesson 16 </a:t>
            </a:r>
            <a:r>
              <a:rPr lang="en-US" dirty="0" smtClean="0"/>
              <a:t>– Commutative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10378" r="3292" b="4809"/>
          <a:stretch/>
        </p:blipFill>
        <p:spPr>
          <a:xfrm>
            <a:off x="286439" y="1266941"/>
            <a:ext cx="6345716" cy="80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16 </a:t>
            </a:r>
            <a:r>
              <a:rPr lang="en-US" dirty="0" smtClean="0"/>
              <a:t>– Commutative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1258" r="3776" b="4472"/>
          <a:stretch/>
        </p:blipFill>
        <p:spPr>
          <a:xfrm>
            <a:off x="224479" y="936702"/>
            <a:ext cx="6510969" cy="87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16 </a:t>
            </a:r>
            <a:r>
              <a:rPr lang="en-US" dirty="0" smtClean="0"/>
              <a:t>– Commutative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6" y="892099"/>
            <a:ext cx="6256439" cy="5986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6" y="6751223"/>
            <a:ext cx="6186922" cy="26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16 </a:t>
            </a:r>
            <a:r>
              <a:rPr lang="en-US" dirty="0" smtClean="0"/>
              <a:t>- Commutative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10926" r="2329" b="3979"/>
          <a:stretch/>
        </p:blipFill>
        <p:spPr>
          <a:xfrm>
            <a:off x="173516" y="947451"/>
            <a:ext cx="6510968" cy="79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16 - Commutative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r="3614" b="4394"/>
          <a:stretch/>
        </p:blipFill>
        <p:spPr>
          <a:xfrm>
            <a:off x="184533" y="624965"/>
            <a:ext cx="6488934" cy="91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16 </a:t>
            </a:r>
            <a:r>
              <a:rPr lang="en-US" dirty="0" smtClean="0"/>
              <a:t>– Commutative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5" y="825189"/>
            <a:ext cx="4058435" cy="6513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7230402"/>
            <a:ext cx="3885905" cy="26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16  Multiplication With  Commutative and Associative Property</vt:lpstr>
      <vt:lpstr>Math-E  - Lesson 16 – Commutative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69</cp:revision>
  <dcterms:created xsi:type="dcterms:W3CDTF">2023-08-22T23:14:52Z</dcterms:created>
  <dcterms:modified xsi:type="dcterms:W3CDTF">2023-10-28T21:13:27Z</dcterms:modified>
</cp:coreProperties>
</file>