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3C528-556E-43DD-AF4C-E7302BFA735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AD86-B78F-455B-9429-690609426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AD86-B78F-455B-9429-690609426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ECF3-CC31-47DE-9136-04F018BE8572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F67-EDAE-4939-B758-0C5CC1733D2C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F8C9-9538-4FE5-B23F-85C4CACFFB3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6DEB-7F5C-4451-BEBE-F439FE553BDF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8347-7307-42A7-B800-A6FCCB5CF11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E9D6-0951-4EB2-B230-902CDD793192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B3A-7C6B-499C-BF92-8381D6802E04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365E-8FAB-4BF6-97B5-B8F757D238CF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148-D671-47C6-B1D8-7142B891E6A8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42D0-C9E2-4CEA-835D-0E56532182BB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CE73-8ECA-4645-A6E1-4C80773DC17A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551D-07F7-4EAB-BDE9-B86699DF7896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088363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/>
              <a:t>Unit-1  Working With Whole </a:t>
            </a:r>
            <a:r>
              <a:rPr lang="en-US" sz="3100" dirty="0" smtClean="0"/>
              <a:t>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Lesson-05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Rounding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027" y="5644800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042" y="6743114"/>
            <a:ext cx="624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graphics may not have copied well during the scan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Lesson-05 – Rounding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b="10309"/>
          <a:stretch/>
        </p:blipFill>
        <p:spPr>
          <a:xfrm>
            <a:off x="312234" y="892099"/>
            <a:ext cx="6545766" cy="83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668811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Lesson-05 – Rounding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2345"/>
          <a:stretch/>
        </p:blipFill>
        <p:spPr>
          <a:xfrm>
            <a:off x="0" y="959005"/>
            <a:ext cx="6858000" cy="79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668811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Lesson-05 – Rounding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5" y="1263593"/>
            <a:ext cx="5695137" cy="78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Practice-05 –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6745" r="3090" b="3870"/>
          <a:stretch/>
        </p:blipFill>
        <p:spPr>
          <a:xfrm>
            <a:off x="111512" y="1003610"/>
            <a:ext cx="6534615" cy="83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Practice-05 –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6"/>
          <a:stretch/>
        </p:blipFill>
        <p:spPr>
          <a:xfrm>
            <a:off x="0" y="825190"/>
            <a:ext cx="6858000" cy="71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Practice-05 – Rounding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2" r="53171"/>
          <a:stretch/>
        </p:blipFill>
        <p:spPr>
          <a:xfrm>
            <a:off x="115288" y="1045317"/>
            <a:ext cx="3211551" cy="7131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9" r="4964" b="44246"/>
          <a:stretch/>
        </p:blipFill>
        <p:spPr>
          <a:xfrm>
            <a:off x="3388461" y="1045317"/>
            <a:ext cx="3235363" cy="48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59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Unit-1  Working With Whole Numbers  Lesson-05  Rounding</vt:lpstr>
      <vt:lpstr>Math-E  - Lesson-05 – Rounding</vt:lpstr>
      <vt:lpstr>Math-E  - Lesson-05 – Rounding</vt:lpstr>
      <vt:lpstr>Math-E  - Lesson-05 – Rounding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58</cp:revision>
  <dcterms:created xsi:type="dcterms:W3CDTF">2023-08-22T23:14:52Z</dcterms:created>
  <dcterms:modified xsi:type="dcterms:W3CDTF">2023-10-27T18:07:49Z</dcterms:modified>
</cp:coreProperties>
</file>