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10"/>
  </p:handoutMasterIdLst>
  <p:sldIdLst>
    <p:sldId id="256" r:id="rId2"/>
    <p:sldId id="258" r:id="rId3"/>
    <p:sldId id="262" r:id="rId4"/>
    <p:sldId id="260" r:id="rId5"/>
    <p:sldId id="261" r:id="rId6"/>
    <p:sldId id="263" r:id="rId7"/>
    <p:sldId id="264" r:id="rId8"/>
    <p:sldId id="265" r:id="rId9"/>
  </p:sldIdLst>
  <p:sldSz cx="6400800" cy="73152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4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5047F-0300-45C0-9A6F-2D6B37E1FBC7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71D7DE-4592-4908-B5C5-04392FABF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6708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" y="1197187"/>
            <a:ext cx="5440680" cy="2546773"/>
          </a:xfrm>
        </p:spPr>
        <p:txBody>
          <a:bodyPr anchor="b"/>
          <a:lstStyle>
            <a:lvl1pPr algn="ctr"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100" y="3842174"/>
            <a:ext cx="4800600" cy="1766146"/>
          </a:xfrm>
        </p:spPr>
        <p:txBody>
          <a:bodyPr/>
          <a:lstStyle>
            <a:lvl1pPr marL="0" indent="0" algn="ctr">
              <a:buNone/>
              <a:defRPr sz="1680"/>
            </a:lvl1pPr>
            <a:lvl2pPr marL="320040" indent="0" algn="ctr">
              <a:buNone/>
              <a:defRPr sz="1400"/>
            </a:lvl2pPr>
            <a:lvl3pPr marL="640080" indent="0" algn="ctr">
              <a:buNone/>
              <a:defRPr sz="1260"/>
            </a:lvl3pPr>
            <a:lvl4pPr marL="960120" indent="0" algn="ctr">
              <a:buNone/>
              <a:defRPr sz="1120"/>
            </a:lvl4pPr>
            <a:lvl5pPr marL="1280160" indent="0" algn="ctr">
              <a:buNone/>
              <a:defRPr sz="1120"/>
            </a:lvl5pPr>
            <a:lvl6pPr marL="1600200" indent="0" algn="ctr">
              <a:buNone/>
              <a:defRPr sz="1120"/>
            </a:lvl6pPr>
            <a:lvl7pPr marL="1920240" indent="0" algn="ctr">
              <a:buNone/>
              <a:defRPr sz="1120"/>
            </a:lvl7pPr>
            <a:lvl8pPr marL="2240280" indent="0" algn="ctr">
              <a:buNone/>
              <a:defRPr sz="1120"/>
            </a:lvl8pPr>
            <a:lvl9pPr marL="2560320" indent="0" algn="ctr">
              <a:buNone/>
              <a:defRPr sz="112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811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10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580573" y="389467"/>
            <a:ext cx="1380173" cy="619929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0055" y="389467"/>
            <a:ext cx="4060508" cy="619929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58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722" y="1823722"/>
            <a:ext cx="5520690" cy="3042919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6722" y="4895429"/>
            <a:ext cx="5520690" cy="1600199"/>
          </a:xfrm>
        </p:spPr>
        <p:txBody>
          <a:bodyPr/>
          <a:lstStyle>
            <a:lvl1pPr marL="0" indent="0">
              <a:buNone/>
              <a:defRPr sz="1680">
                <a:solidFill>
                  <a:schemeClr val="tx1"/>
                </a:solidFill>
              </a:defRPr>
            </a:lvl1pPr>
            <a:lvl2pPr marL="3200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4008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9601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4pPr>
            <a:lvl5pPr marL="128016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5pPr>
            <a:lvl6pPr marL="160020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6pPr>
            <a:lvl7pPr marL="192024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7pPr>
            <a:lvl8pPr marL="224028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8pPr>
            <a:lvl9pPr marL="2560320" indent="0">
              <a:buNone/>
              <a:defRPr sz="11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79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005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40405" y="1947333"/>
            <a:ext cx="2720340" cy="46414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899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389468"/>
            <a:ext cx="5520690" cy="141393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889" y="1793241"/>
            <a:ext cx="2707838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0889" y="2672080"/>
            <a:ext cx="2707838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40405" y="1793241"/>
            <a:ext cx="2721174" cy="878839"/>
          </a:xfrm>
        </p:spPr>
        <p:txBody>
          <a:bodyPr anchor="b"/>
          <a:lstStyle>
            <a:lvl1pPr marL="0" indent="0">
              <a:buNone/>
              <a:defRPr sz="1680" b="1"/>
            </a:lvl1pPr>
            <a:lvl2pPr marL="320040" indent="0">
              <a:buNone/>
              <a:defRPr sz="1400" b="1"/>
            </a:lvl2pPr>
            <a:lvl3pPr marL="640080" indent="0">
              <a:buNone/>
              <a:defRPr sz="1260" b="1"/>
            </a:lvl3pPr>
            <a:lvl4pPr marL="960120" indent="0">
              <a:buNone/>
              <a:defRPr sz="1120" b="1"/>
            </a:lvl4pPr>
            <a:lvl5pPr marL="1280160" indent="0">
              <a:buNone/>
              <a:defRPr sz="1120" b="1"/>
            </a:lvl5pPr>
            <a:lvl6pPr marL="1600200" indent="0">
              <a:buNone/>
              <a:defRPr sz="1120" b="1"/>
            </a:lvl6pPr>
            <a:lvl7pPr marL="1920240" indent="0">
              <a:buNone/>
              <a:defRPr sz="1120" b="1"/>
            </a:lvl7pPr>
            <a:lvl8pPr marL="2240280" indent="0">
              <a:buNone/>
              <a:defRPr sz="1120" b="1"/>
            </a:lvl8pPr>
            <a:lvl9pPr marL="2560320" indent="0">
              <a:buNone/>
              <a:defRPr sz="11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40405" y="2672080"/>
            <a:ext cx="2721174" cy="393022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26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098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06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174" y="1053255"/>
            <a:ext cx="3240405" cy="5198533"/>
          </a:xfrm>
        </p:spPr>
        <p:txBody>
          <a:bodyPr/>
          <a:lstStyle>
            <a:lvl1pPr>
              <a:defRPr sz="2240"/>
            </a:lvl1pPr>
            <a:lvl2pPr>
              <a:defRPr sz="1960"/>
            </a:lvl2pPr>
            <a:lvl3pPr>
              <a:defRPr sz="168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889" y="487680"/>
            <a:ext cx="2064425" cy="1706880"/>
          </a:xfrm>
        </p:spPr>
        <p:txBody>
          <a:bodyPr anchor="b"/>
          <a:lstStyle>
            <a:lvl1pPr>
              <a:defRPr sz="224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721174" y="1053255"/>
            <a:ext cx="3240405" cy="5198533"/>
          </a:xfrm>
        </p:spPr>
        <p:txBody>
          <a:bodyPr anchor="t"/>
          <a:lstStyle>
            <a:lvl1pPr marL="0" indent="0">
              <a:buNone/>
              <a:defRPr sz="2240"/>
            </a:lvl1pPr>
            <a:lvl2pPr marL="320040" indent="0">
              <a:buNone/>
              <a:defRPr sz="1960"/>
            </a:lvl2pPr>
            <a:lvl3pPr marL="640080" indent="0">
              <a:buNone/>
              <a:defRPr sz="1680"/>
            </a:lvl3pPr>
            <a:lvl4pPr marL="960120" indent="0">
              <a:buNone/>
              <a:defRPr sz="1400"/>
            </a:lvl4pPr>
            <a:lvl5pPr marL="1280160" indent="0">
              <a:buNone/>
              <a:defRPr sz="1400"/>
            </a:lvl5pPr>
            <a:lvl6pPr marL="1600200" indent="0">
              <a:buNone/>
              <a:defRPr sz="1400"/>
            </a:lvl6pPr>
            <a:lvl7pPr marL="1920240" indent="0">
              <a:buNone/>
              <a:defRPr sz="1400"/>
            </a:lvl7pPr>
            <a:lvl8pPr marL="2240280" indent="0">
              <a:buNone/>
              <a:defRPr sz="1400"/>
            </a:lvl8pPr>
            <a:lvl9pPr marL="2560320" indent="0">
              <a:buNone/>
              <a:defRPr sz="1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0889" y="2194560"/>
            <a:ext cx="2064425" cy="4065694"/>
          </a:xfrm>
        </p:spPr>
        <p:txBody>
          <a:bodyPr/>
          <a:lstStyle>
            <a:lvl1pPr marL="0" indent="0">
              <a:buNone/>
              <a:defRPr sz="1120"/>
            </a:lvl1pPr>
            <a:lvl2pPr marL="320040" indent="0">
              <a:buNone/>
              <a:defRPr sz="980"/>
            </a:lvl2pPr>
            <a:lvl3pPr marL="640080" indent="0">
              <a:buNone/>
              <a:defRPr sz="840"/>
            </a:lvl3pPr>
            <a:lvl4pPr marL="960120" indent="0">
              <a:buNone/>
              <a:defRPr sz="700"/>
            </a:lvl4pPr>
            <a:lvl5pPr marL="1280160" indent="0">
              <a:buNone/>
              <a:defRPr sz="700"/>
            </a:lvl5pPr>
            <a:lvl6pPr marL="1600200" indent="0">
              <a:buNone/>
              <a:defRPr sz="700"/>
            </a:lvl6pPr>
            <a:lvl7pPr marL="1920240" indent="0">
              <a:buNone/>
              <a:defRPr sz="700"/>
            </a:lvl7pPr>
            <a:lvl8pPr marL="2240280" indent="0">
              <a:buNone/>
              <a:defRPr sz="700"/>
            </a:lvl8pPr>
            <a:lvl9pPr marL="2560320" indent="0">
              <a:buNone/>
              <a:defRPr sz="7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851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389468"/>
            <a:ext cx="5520690" cy="14139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1947333"/>
            <a:ext cx="5520690" cy="4641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3D5DA8-DE04-4986-BC5C-F73F333BE96D}" type="datetimeFigureOut">
              <a:rPr lang="en-US" smtClean="0"/>
              <a:t>3/10/2024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6780108"/>
            <a:ext cx="216027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6780108"/>
            <a:ext cx="1440180" cy="3894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CAD7BC-AF67-417E-BBC3-BBC5CA7486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938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86949" y="2008415"/>
            <a:ext cx="3069062" cy="1681842"/>
          </a:xfrm>
        </p:spPr>
        <p:txBody>
          <a:bodyPr>
            <a:normAutofit/>
          </a:bodyPr>
          <a:lstStyle/>
          <a:p>
            <a:r>
              <a:rPr lang="en-US" dirty="0"/>
              <a:t>TABE </a:t>
            </a:r>
            <a:br>
              <a:rPr lang="en-US" dirty="0"/>
            </a:br>
            <a:r>
              <a:rPr lang="en-US" dirty="0"/>
              <a:t> MATH - </a:t>
            </a:r>
            <a:r>
              <a:rPr lang="en-US" sz="7200" dirty="0"/>
              <a:t>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209" y="3673928"/>
            <a:ext cx="5326062" cy="2366090"/>
          </a:xfrm>
        </p:spPr>
        <p:txBody>
          <a:bodyPr>
            <a:noAutofit/>
          </a:bodyPr>
          <a:lstStyle/>
          <a:p>
            <a:r>
              <a:rPr lang="en-US" sz="3600" dirty="0"/>
              <a:t>Unit  - 1</a:t>
            </a:r>
          </a:p>
          <a:p>
            <a:r>
              <a:rPr lang="en-US" sz="3600" dirty="0"/>
              <a:t>Lesson - 4</a:t>
            </a:r>
          </a:p>
          <a:p>
            <a:r>
              <a:rPr lang="en-US" sz="4000" dirty="0"/>
              <a:t>|ABSOLUTE VALUE |</a:t>
            </a:r>
          </a:p>
          <a:p>
            <a:r>
              <a:rPr lang="en-US" sz="4000" dirty="0"/>
              <a:t>Distance from Zero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896" y="230642"/>
            <a:ext cx="3770538" cy="16634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50500" y="6313950"/>
            <a:ext cx="3247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Revised: March 10, 2024</a:t>
            </a:r>
          </a:p>
          <a:p>
            <a:pPr algn="ctr"/>
            <a:r>
              <a:rPr lang="en-US" sz="2400" dirty="0"/>
              <a:t>Nolan Tomboulian</a:t>
            </a:r>
          </a:p>
        </p:txBody>
      </p:sp>
    </p:spTree>
    <p:extLst>
      <p:ext uri="{BB962C8B-B14F-4D97-AF65-F5344CB8AC3E}">
        <p14:creationId xmlns:p14="http://schemas.microsoft.com/office/powerpoint/2010/main" val="3634366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783" y="98474"/>
            <a:ext cx="5281166" cy="7043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330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473" y="208721"/>
            <a:ext cx="5977447" cy="675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548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60" y="199121"/>
            <a:ext cx="5619182" cy="663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46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73" y="165887"/>
            <a:ext cx="5348054" cy="698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94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18" y="142428"/>
            <a:ext cx="5302562" cy="70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78921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CBCD413-48AB-4E93-950F-A7FE7B5EB16A}"/>
              </a:ext>
            </a:extLst>
          </p:cNvPr>
          <p:cNvSpPr txBox="1"/>
          <p:nvPr/>
        </p:nvSpPr>
        <p:spPr>
          <a:xfrm>
            <a:off x="129521" y="140677"/>
            <a:ext cx="2272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Lesson-4 Key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378ACE-3D06-4965-880F-4952C55362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20" y="775504"/>
            <a:ext cx="3542147" cy="47822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644D22-222E-4C5B-849E-1D2D387A94A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1"/>
          <a:stretch/>
        </p:blipFill>
        <p:spPr>
          <a:xfrm>
            <a:off x="3397348" y="1151227"/>
            <a:ext cx="2760949" cy="2506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375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64" y="510009"/>
            <a:ext cx="2937236" cy="37271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FE128A-F970-4102-83D5-4C93689B070A}"/>
              </a:ext>
            </a:extLst>
          </p:cNvPr>
          <p:cNvSpPr txBox="1"/>
          <p:nvPr/>
        </p:nvSpPr>
        <p:spPr>
          <a:xfrm>
            <a:off x="129521" y="140677"/>
            <a:ext cx="2381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Math-D   Practice-4 Key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CF0B7F-1876-4B4F-8C12-E45DDA679A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510008"/>
            <a:ext cx="3070880" cy="646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510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33</Words>
  <Application>Microsoft Office PowerPoint</Application>
  <PresentationFormat>Custom</PresentationFormat>
  <Paragraphs>9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TABE   MATH - 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TABE – MATH M</dc:title>
  <dc:creator>Jodi</dc:creator>
  <cp:lastModifiedBy>Nolan Tomboulian</cp:lastModifiedBy>
  <cp:revision>21</cp:revision>
  <cp:lastPrinted>2023-08-24T01:39:54Z</cp:lastPrinted>
  <dcterms:created xsi:type="dcterms:W3CDTF">2023-08-22T23:14:52Z</dcterms:created>
  <dcterms:modified xsi:type="dcterms:W3CDTF">2024-03-10T23:01:19Z</dcterms:modified>
</cp:coreProperties>
</file>