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"/>
  </p:handoutMasterIdLst>
  <p:sldIdLst>
    <p:sldId id="256" r:id="rId2"/>
    <p:sldId id="258" r:id="rId3"/>
    <p:sldId id="262" r:id="rId4"/>
    <p:sldId id="260" r:id="rId5"/>
    <p:sldId id="261" r:id="rId6"/>
    <p:sldId id="263" r:id="rId7"/>
    <p:sldId id="264" r:id="rId8"/>
    <p:sldId id="265" r:id="rId9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2366090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- 1</a:t>
            </a:r>
          </a:p>
          <a:p>
            <a:r>
              <a:rPr lang="en-US" sz="3600" dirty="0"/>
              <a:t>Positive and Negative</a:t>
            </a:r>
          </a:p>
          <a:p>
            <a:r>
              <a:rPr lang="en-US" sz="3600" dirty="0"/>
              <a:t>Numbers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500" y="6313950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</a:t>
            </a:r>
            <a:r>
              <a:rPr lang="en-US" sz="2400"/>
              <a:t>: March 10, </a:t>
            </a:r>
            <a:r>
              <a:rPr lang="en-US" sz="2400" dirty="0"/>
              <a:t>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0" y="0"/>
            <a:ext cx="613712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8" y="0"/>
            <a:ext cx="5473984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" y="0"/>
            <a:ext cx="639636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2" y="0"/>
            <a:ext cx="611181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8" y="0"/>
            <a:ext cx="608088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35540" r="48508"/>
          <a:stretch/>
        </p:blipFill>
        <p:spPr>
          <a:xfrm>
            <a:off x="139531" y="915716"/>
            <a:ext cx="3060867" cy="5752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5" b="61397"/>
          <a:stretch/>
        </p:blipFill>
        <p:spPr>
          <a:xfrm>
            <a:off x="3200400" y="633860"/>
            <a:ext cx="3060868" cy="3262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Lesson-1 Key</a:t>
            </a:r>
          </a:p>
        </p:txBody>
      </p:sp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7" b="40196"/>
          <a:stretch/>
        </p:blipFill>
        <p:spPr>
          <a:xfrm>
            <a:off x="286989" y="901368"/>
            <a:ext cx="2994093" cy="437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4" r="-444" b="79534"/>
          <a:stretch/>
        </p:blipFill>
        <p:spPr>
          <a:xfrm>
            <a:off x="3352800" y="3814897"/>
            <a:ext cx="3048000" cy="1497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60171" r="50737"/>
          <a:stretch/>
        </p:blipFill>
        <p:spPr>
          <a:xfrm>
            <a:off x="3352800" y="901368"/>
            <a:ext cx="2976282" cy="2913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Practice-1 Key</a:t>
            </a:r>
          </a:p>
        </p:txBody>
      </p:sp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30</Words>
  <Application>Microsoft Office PowerPoint</Application>
  <PresentationFormat>Custom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  MATH - 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18</cp:revision>
  <cp:lastPrinted>2023-08-24T01:39:54Z</cp:lastPrinted>
  <dcterms:created xsi:type="dcterms:W3CDTF">2023-08-22T23:14:52Z</dcterms:created>
  <dcterms:modified xsi:type="dcterms:W3CDTF">2024-03-10T22:53:22Z</dcterms:modified>
</cp:coreProperties>
</file>