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Lesson-27</a:t>
            </a:r>
            <a:br>
              <a:rPr lang="en-US" sz="3600" dirty="0"/>
            </a:br>
            <a:r>
              <a:rPr lang="en-US" sz="3600" dirty="0"/>
              <a:t>Descriptive Words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ELA-E-27 Descriptive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r="1661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ELA-E-27 Descriptive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35720"/>
            <a:ext cx="6270484" cy="85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ELA-E-27 Descriptive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21" y="735720"/>
            <a:ext cx="6277669" cy="83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ELA-E-27 Descriptive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73" y="740439"/>
            <a:ext cx="5957112" cy="82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ELA-E-27 Descriptive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05877-EF08-52D7-CDBA-E76F3E765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94" y="735720"/>
            <a:ext cx="6489662" cy="49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ELA-E-27 Descriptive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E0DA82E1-A429-50C9-F00B-FFA498414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0" y="735720"/>
            <a:ext cx="5428207" cy="5417430"/>
          </a:xfrm>
          <a:prstGeom prst="rect">
            <a:avLst/>
          </a:prstGeom>
        </p:spPr>
      </p:pic>
      <p:pic>
        <p:nvPicPr>
          <p:cNvPr id="9" name="Picture 8" descr="A close-up of a paper&#10;&#10;Description automatically generated">
            <a:extLst>
              <a:ext uri="{FF2B5EF4-FFF2-40B4-BE49-F238E27FC236}">
                <a16:creationId xmlns:a16="http://schemas.microsoft.com/office/drawing/2014/main" id="{E2E31FF1-08A9-E780-7547-6C3B5F373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/>
          <a:stretch/>
        </p:blipFill>
        <p:spPr>
          <a:xfrm>
            <a:off x="184694" y="6153150"/>
            <a:ext cx="5539573" cy="30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Lesson-27 Descriptive Words</vt:lpstr>
      <vt:lpstr>ELA-E-27 Descriptive Words</vt:lpstr>
      <vt:lpstr>ELA-E-27 Descriptive Words</vt:lpstr>
      <vt:lpstr>ELA-E-27 Descriptive Words</vt:lpstr>
      <vt:lpstr>ELA-E-27 Descriptive Words</vt:lpstr>
      <vt:lpstr>ELA-E-27 Descriptive Words</vt:lpstr>
      <vt:lpstr>ELA-E-27 Descriptive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89</cp:revision>
  <dcterms:created xsi:type="dcterms:W3CDTF">2023-08-22T23:14:52Z</dcterms:created>
  <dcterms:modified xsi:type="dcterms:W3CDTF">2024-01-04T19:20:19Z</dcterms:modified>
</cp:coreProperties>
</file>