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998132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Unit-4  </a:t>
            </a:r>
            <a:br>
              <a:rPr lang="en-US" sz="3600" dirty="0"/>
            </a:br>
            <a:r>
              <a:rPr lang="en-US" sz="3600" dirty="0"/>
              <a:t>Vocabulary and Word Use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Lesson-23</a:t>
            </a:r>
            <a:br>
              <a:rPr lang="en-US" sz="3600" dirty="0"/>
            </a:br>
            <a:r>
              <a:rPr lang="en-US" sz="3600" dirty="0"/>
              <a:t>Roots and Prefixes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ELA-E-23 Roots and Prefixes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r="370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ELA-E-23 Roots and Prefixes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078" y="735720"/>
            <a:ext cx="6273177" cy="84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ELA-E-23 Roots and Prefixes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15" y="825797"/>
            <a:ext cx="6287541" cy="84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ELA-E-23 Roots and Prefixes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312" y="735720"/>
            <a:ext cx="6159125" cy="85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ELA-E-23 Roots and Prefixes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paper with text on it&#10;&#10;Description automatically generated">
            <a:extLst>
              <a:ext uri="{FF2B5EF4-FFF2-40B4-BE49-F238E27FC236}">
                <a16:creationId xmlns:a16="http://schemas.microsoft.com/office/drawing/2014/main" id="{20AC8DB2-45B3-0F16-CC20-08CC6B7331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" y="735720"/>
            <a:ext cx="6107313" cy="6463040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6611F8B-9F2C-BD9F-9F31-40D1B0747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3" y="6867299"/>
            <a:ext cx="6107313" cy="106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ELA-E-23 Roots and Prefixes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paper with text on it&#10;&#10;Description automatically generated">
            <a:extLst>
              <a:ext uri="{FF2B5EF4-FFF2-40B4-BE49-F238E27FC236}">
                <a16:creationId xmlns:a16="http://schemas.microsoft.com/office/drawing/2014/main" id="{F7A97013-0DEB-C797-08D3-4A66B72190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"/>
          <a:stretch/>
        </p:blipFill>
        <p:spPr>
          <a:xfrm>
            <a:off x="235744" y="545220"/>
            <a:ext cx="4669518" cy="8236830"/>
          </a:xfrm>
          <a:prstGeom prst="rect">
            <a:avLst/>
          </a:prstGeom>
        </p:spPr>
      </p:pic>
      <p:pic>
        <p:nvPicPr>
          <p:cNvPr id="9" name="Picture 8" descr="A close up of text&#10;&#10;Description automatically generated">
            <a:extLst>
              <a:ext uri="{FF2B5EF4-FFF2-40B4-BE49-F238E27FC236}">
                <a16:creationId xmlns:a16="http://schemas.microsoft.com/office/drawing/2014/main" id="{30A4F9DD-DAA2-8C2B-ED18-DC2702621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8782050"/>
            <a:ext cx="4374610" cy="14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63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Unit-4   Vocabulary and Word Use  Lesson-23 Roots and Prefixes</vt:lpstr>
      <vt:lpstr>ELA-E-23 Roots and Prefixes</vt:lpstr>
      <vt:lpstr>ELA-E-23 Roots and Prefixes</vt:lpstr>
      <vt:lpstr>ELA-E-23 Roots and Prefixes</vt:lpstr>
      <vt:lpstr>ELA-E-23 Roots and Prefixes</vt:lpstr>
      <vt:lpstr>ELA-E-23 Roots and Prefixes</vt:lpstr>
      <vt:lpstr>ELA-E-23 Roots and Prefixes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85</cp:revision>
  <dcterms:created xsi:type="dcterms:W3CDTF">2023-08-22T23:14:52Z</dcterms:created>
  <dcterms:modified xsi:type="dcterms:W3CDTF">2024-01-04T19:17:38Z</dcterms:modified>
</cp:coreProperties>
</file>