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762000"/>
            <a:ext cx="6534625" cy="5419344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br>
              <a:rPr lang="en-US" dirty="0"/>
            </a:br>
            <a:r>
              <a:rPr lang="en-US" dirty="0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4400" dirty="0"/>
              <a:t>Unit-2  </a:t>
            </a:r>
            <a:br>
              <a:rPr lang="en-US" sz="3600" dirty="0"/>
            </a:br>
            <a:r>
              <a:rPr lang="en-US" sz="3600" dirty="0"/>
              <a:t>Punctuation, Capitalization, and Spelling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Lesson-15</a:t>
            </a:r>
            <a:br>
              <a:rPr lang="en-US" sz="3100" dirty="0"/>
            </a:br>
            <a:r>
              <a:rPr lang="en-US" sz="3600" dirty="0"/>
              <a:t> Commas and Quotations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ELA-E-15 Commas and Quotations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" r="596"/>
          <a:stretch/>
        </p:blipFill>
        <p:spPr>
          <a:xfrm>
            <a:off x="235744" y="735720"/>
            <a:ext cx="6150769" cy="87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ELA-E-15 Commas and Quotations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771" y="666194"/>
            <a:ext cx="5884713" cy="824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ELA-E-15 Commas and Quotations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514" y="808864"/>
            <a:ext cx="6232200" cy="844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ELA-E-15 Commas and Quotations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697" y="798889"/>
            <a:ext cx="6167640" cy="837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8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ELA-E-15 Commas and Quotations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7D874D-8A90-57D2-658D-1AC8B45A1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744" y="735720"/>
            <a:ext cx="6124443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3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ELA-E-15 Commas and Quotations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A paper with text on it&#10;&#10;Description automatically generated">
            <a:extLst>
              <a:ext uri="{FF2B5EF4-FFF2-40B4-BE49-F238E27FC236}">
                <a16:creationId xmlns:a16="http://schemas.microsoft.com/office/drawing/2014/main" id="{0451D31B-DDA1-8AC8-CF4C-908551F070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6" y="735719"/>
            <a:ext cx="3960139" cy="8329307"/>
          </a:xfrm>
          <a:prstGeom prst="rect">
            <a:avLst/>
          </a:prstGeom>
        </p:spPr>
      </p:pic>
      <p:pic>
        <p:nvPicPr>
          <p:cNvPr id="9" name="Picture 8" descr="A close up of a text&#10;&#10;Description automatically generated">
            <a:extLst>
              <a:ext uri="{FF2B5EF4-FFF2-40B4-BE49-F238E27FC236}">
                <a16:creationId xmlns:a16="http://schemas.microsoft.com/office/drawing/2014/main" id="{48B67B7B-EA16-4E1E-3886-71929C5974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5" y="9102271"/>
            <a:ext cx="3960139" cy="73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8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</TotalTime>
  <Words>66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Unit-2   Punctuation, Capitalization, and Spelling  Lesson-15  Commas and Quotations</vt:lpstr>
      <vt:lpstr>ELA-E-15 Commas and Quotations</vt:lpstr>
      <vt:lpstr>ELA-E-15 Commas and Quotations</vt:lpstr>
      <vt:lpstr>ELA-E-15 Commas and Quotations</vt:lpstr>
      <vt:lpstr>ELA-E-15 Commas and Quotations</vt:lpstr>
      <vt:lpstr>ELA-E-15 Commas and Quotations</vt:lpstr>
      <vt:lpstr>ELA-E-15 Commas and Quotations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76</cp:revision>
  <dcterms:created xsi:type="dcterms:W3CDTF">2023-08-22T23:14:52Z</dcterms:created>
  <dcterms:modified xsi:type="dcterms:W3CDTF">2024-01-04T19:10:08Z</dcterms:modified>
</cp:coreProperties>
</file>