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br>
              <a:rPr lang="en-US" dirty="0"/>
            </a:br>
            <a:r>
              <a:rPr lang="en-US" dirty="0"/>
              <a:t>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Lesson-12</a:t>
            </a:r>
            <a:br>
              <a:rPr lang="en-US" sz="3100" dirty="0"/>
            </a:br>
            <a:r>
              <a:rPr lang="en-US" sz="3100" dirty="0"/>
              <a:t> Pronoun Agreement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"/>
          <a:stretch/>
        </p:blipFill>
        <p:spPr>
          <a:xfrm>
            <a:off x="271304" y="735720"/>
            <a:ext cx="6150769" cy="87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588592"/>
            <a:ext cx="6150769" cy="840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" y="645787"/>
            <a:ext cx="6437740" cy="86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" y="645787"/>
            <a:ext cx="6367478" cy="867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8" y="735720"/>
            <a:ext cx="6367478" cy="58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0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4" y="0"/>
            <a:ext cx="6386512" cy="735720"/>
          </a:xfrm>
        </p:spPr>
        <p:txBody>
          <a:bodyPr>
            <a:normAutofit/>
          </a:bodyPr>
          <a:lstStyle/>
          <a:p>
            <a:r>
              <a:rPr lang="en-US" dirty="0"/>
              <a:t>ELA-E-12 Pronoun Agreement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" t="4744"/>
          <a:stretch/>
        </p:blipFill>
        <p:spPr>
          <a:xfrm>
            <a:off x="142240" y="581826"/>
            <a:ext cx="5697696" cy="3179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4" y="3659522"/>
            <a:ext cx="5210016" cy="609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53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Lesson-12  Pronoun Agreement</vt:lpstr>
      <vt:lpstr>ELA-E-12 Pronoun Agreement</vt:lpstr>
      <vt:lpstr>ELA-E-12 Pronoun Agreement</vt:lpstr>
      <vt:lpstr>ELA-E-12 Pronoun Agreement</vt:lpstr>
      <vt:lpstr>ELA-E-12 Pronoun Agreement</vt:lpstr>
      <vt:lpstr>ELA-E-12 Pronoun Agreement</vt:lpstr>
      <vt:lpstr>ELA-E-12 Pronoun Agreement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75</cp:revision>
  <dcterms:created xsi:type="dcterms:W3CDTF">2023-08-22T23:14:52Z</dcterms:created>
  <dcterms:modified xsi:type="dcterms:W3CDTF">2024-01-05T02:56:33Z</dcterms:modified>
</cp:coreProperties>
</file>