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16575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3600" dirty="0"/>
              <a:t>Unit-1  Usage</a:t>
            </a:r>
            <a:br>
              <a:rPr lang="en-US" sz="3600" dirty="0"/>
            </a:br>
            <a:br>
              <a:rPr lang="en-US" sz="3600" dirty="0"/>
            </a:br>
            <a:r>
              <a:rPr lang="en-US" sz="3100" dirty="0"/>
              <a:t>Lesson-04</a:t>
            </a:r>
            <a:br>
              <a:rPr lang="en-US" sz="3100" dirty="0"/>
            </a:br>
            <a:r>
              <a:rPr lang="en-US" sz="3100" dirty="0"/>
              <a:t> Nouns: Singular and Plural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ELA-E-04_Nouns: Singular and Plural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1" y="735720"/>
            <a:ext cx="6581903" cy="90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ELA-E-04_Nouns: Singular and Plural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1" y="861586"/>
            <a:ext cx="6581903" cy="87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3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ELA-E-04_Nouns: Singular and Plural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1" y="862814"/>
            <a:ext cx="6581903" cy="87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ELA-E-04_Nouns: Singular and Plural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2" y="862814"/>
            <a:ext cx="6443941" cy="87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4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ELA-E-04_Nouns: Singular and Plural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735720"/>
            <a:ext cx="6443941" cy="654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2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ELA-E-04_Nouns: Singular and Plural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2" b="11533"/>
          <a:stretch/>
        </p:blipFill>
        <p:spPr>
          <a:xfrm>
            <a:off x="235744" y="718371"/>
            <a:ext cx="5868651" cy="1666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"/>
          <a:stretch/>
        </p:blipFill>
        <p:spPr>
          <a:xfrm>
            <a:off x="100172" y="2384612"/>
            <a:ext cx="5514816" cy="74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7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80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Unit-1  Usage  Lesson-04  Nouns: Singular and Plural</vt:lpstr>
      <vt:lpstr>ELA-E-04_Nouns: Singular and Plural</vt:lpstr>
      <vt:lpstr>ELA-E-04_Nouns: Singular and Plural</vt:lpstr>
      <vt:lpstr>ELA-E-04_Nouns: Singular and Plural</vt:lpstr>
      <vt:lpstr>ELA-E-04_Nouns: Singular and Plural</vt:lpstr>
      <vt:lpstr>ELA-E-04_Nouns: Singular and Plural</vt:lpstr>
      <vt:lpstr>ELA-E-04_Nouns: Singular and Plural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64</cp:revision>
  <dcterms:created xsi:type="dcterms:W3CDTF">2023-08-22T23:14:52Z</dcterms:created>
  <dcterms:modified xsi:type="dcterms:W3CDTF">2024-01-05T02:39:47Z</dcterms:modified>
</cp:coreProperties>
</file>